
<file path=[Content_Types].xml><?xml version="1.0" encoding="utf-8"?>
<Types xmlns="http://schemas.openxmlformats.org/package/2006/content-types">
  <Default Extension="crdownload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  <p:sldMasterId id="2147483687" r:id="rId2"/>
  </p:sldMasterIdLst>
  <p:notesMasterIdLst>
    <p:notesMasterId r:id="rId11"/>
  </p:notesMasterIdLst>
  <p:sldIdLst>
    <p:sldId id="257" r:id="rId3"/>
    <p:sldId id="258" r:id="rId4"/>
    <p:sldId id="259" r:id="rId5"/>
    <p:sldId id="260" r:id="rId6"/>
    <p:sldId id="261" r:id="rId7"/>
    <p:sldId id="307" r:id="rId8"/>
    <p:sldId id="309" r:id="rId9"/>
    <p:sldId id="32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16F13B-149B-4CF5-AA32-F14D9C5229EF}" v="1309" dt="2020-12-07T07:45:18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6FCC67-15C4-450E-AFD0-98AF650AE9C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FA45F9-0405-4AF6-9221-ED2D1E26F090}">
      <dgm:prSet phldrT="[טקסט]" custT="1"/>
      <dgm:spPr/>
      <dgm:t>
        <a:bodyPr anchor="t"/>
        <a:lstStyle/>
        <a:p>
          <a:pPr algn="ctr"/>
          <a:r>
            <a:rPr lang="he-IL" sz="1600" b="1" u="sng" dirty="0"/>
            <a:t>שלב ארגון הלמידה</a:t>
          </a:r>
        </a:p>
        <a:p>
          <a:pPr algn="ctr"/>
          <a:r>
            <a:rPr lang="he-IL" sz="1600" b="0" u="none" dirty="0"/>
            <a:t>לימוד השחקן</a:t>
          </a:r>
        </a:p>
        <a:p>
          <a:pPr algn="ctr"/>
          <a:r>
            <a:rPr lang="he-IL" sz="1600" b="0" u="none" dirty="0"/>
            <a:t> מערכת מתהווה</a:t>
          </a:r>
        </a:p>
        <a:p>
          <a:pPr algn="ctr"/>
          <a:r>
            <a:rPr lang="he-IL" sz="1600" b="0" u="none" dirty="0"/>
            <a:t>מערכת מורשת</a:t>
          </a:r>
        </a:p>
        <a:p>
          <a:pPr algn="ctr"/>
          <a:r>
            <a:rPr lang="he-IL" sz="1600" b="0" u="none" dirty="0"/>
            <a:t>זיהוי היסט</a:t>
          </a:r>
        </a:p>
      </dgm:t>
    </dgm:pt>
    <dgm:pt modelId="{001578A1-54CF-4CCD-9413-B88F5CF3AE1B}" type="parTrans" cxnId="{109491DC-EDF1-429A-93E6-DE98496342E6}">
      <dgm:prSet/>
      <dgm:spPr/>
      <dgm:t>
        <a:bodyPr/>
        <a:lstStyle/>
        <a:p>
          <a:endParaRPr lang="en-US"/>
        </a:p>
      </dgm:t>
    </dgm:pt>
    <dgm:pt modelId="{23A64E12-5C7A-472C-96AD-A7D6FB129226}" type="sibTrans" cxnId="{109491DC-EDF1-429A-93E6-DE98496342E6}">
      <dgm:prSet/>
      <dgm:spPr/>
      <dgm:t>
        <a:bodyPr/>
        <a:lstStyle/>
        <a:p>
          <a:endParaRPr lang="en-US"/>
        </a:p>
      </dgm:t>
    </dgm:pt>
    <dgm:pt modelId="{F3AD619B-7FE8-4ACF-9F4A-F9619A59EFEF}">
      <dgm:prSet phldrT="[טקסט]" custT="1"/>
      <dgm:spPr/>
      <dgm:t>
        <a:bodyPr anchor="t"/>
        <a:lstStyle/>
        <a:p>
          <a:pPr algn="ctr"/>
          <a:r>
            <a:rPr lang="he-IL" sz="1600" b="1" u="sng" dirty="0"/>
            <a:t>שלב גיבוש אסטרטגיה ותכנון מערכה</a:t>
          </a:r>
        </a:p>
        <a:p>
          <a:pPr algn="ctr"/>
          <a:r>
            <a:rPr lang="he-IL" sz="1600" b="0" u="none" dirty="0"/>
            <a:t>אסטרטגיה </a:t>
          </a:r>
        </a:p>
        <a:p>
          <a:pPr algn="ctr"/>
          <a:r>
            <a:rPr lang="he-IL" sz="1600" b="0" u="none" dirty="0"/>
            <a:t>ראשונית</a:t>
          </a:r>
        </a:p>
        <a:p>
          <a:pPr algn="ctr"/>
          <a:endParaRPr lang="en-US" sz="1400" b="0" u="none" dirty="0"/>
        </a:p>
      </dgm:t>
    </dgm:pt>
    <dgm:pt modelId="{04E6FB1B-DF83-4297-BC4F-7A084C0CCEC9}" type="parTrans" cxnId="{BBF248A2-7BCD-4A37-B30B-4CD734D3DE80}">
      <dgm:prSet/>
      <dgm:spPr/>
      <dgm:t>
        <a:bodyPr/>
        <a:lstStyle/>
        <a:p>
          <a:endParaRPr lang="en-US"/>
        </a:p>
      </dgm:t>
    </dgm:pt>
    <dgm:pt modelId="{8F3DB4B4-71D3-4590-9C90-D6368B6FDD84}" type="sibTrans" cxnId="{BBF248A2-7BCD-4A37-B30B-4CD734D3DE80}">
      <dgm:prSet/>
      <dgm:spPr/>
      <dgm:t>
        <a:bodyPr/>
        <a:lstStyle/>
        <a:p>
          <a:endParaRPr lang="en-US"/>
        </a:p>
      </dgm:t>
    </dgm:pt>
    <dgm:pt modelId="{890DF919-E961-4411-BE53-16F51F6DAE3C}">
      <dgm:prSet phldrT="[טקסט]" custT="1"/>
      <dgm:spPr/>
      <dgm:t>
        <a:bodyPr anchor="t"/>
        <a:lstStyle/>
        <a:p>
          <a:pPr>
            <a:buNone/>
          </a:pPr>
          <a:r>
            <a:rPr lang="he-IL" sz="1600" b="1" u="sng" dirty="0"/>
            <a:t>שלב הסימולציה</a:t>
          </a:r>
        </a:p>
        <a:p>
          <a:pPr rtl="1">
            <a:buFont typeface="Arial" panose="020B0604020202020204" pitchFamily="34" charset="0"/>
            <a:buChar char="•"/>
          </a:pPr>
          <a:r>
            <a:rPr lang="he-IL" sz="1600" b="0" u="none" dirty="0"/>
            <a:t>עדכנים</a:t>
          </a:r>
        </a:p>
        <a:p>
          <a:pPr rtl="1">
            <a:buFont typeface="Arial" panose="020B0604020202020204" pitchFamily="34" charset="0"/>
            <a:buChar char="•"/>
          </a:pPr>
          <a:r>
            <a:rPr lang="he-IL" sz="1600" b="0" u="none" dirty="0"/>
            <a:t>היסט</a:t>
          </a:r>
        </a:p>
        <a:p>
          <a:pPr rtl="1">
            <a:buFont typeface="Arial" panose="020B0604020202020204" pitchFamily="34" charset="0"/>
            <a:buChar char="•"/>
          </a:pPr>
          <a:r>
            <a:rPr lang="he-IL" sz="1600" b="0" u="none" dirty="0"/>
            <a:t>אסטרטגיה</a:t>
          </a:r>
        </a:p>
      </dgm:t>
    </dgm:pt>
    <dgm:pt modelId="{89E53781-EEFC-4C08-870A-AEE3E1F33428}" type="parTrans" cxnId="{CAC63229-7F5E-483E-9435-35FE0B8B92FC}">
      <dgm:prSet/>
      <dgm:spPr/>
      <dgm:t>
        <a:bodyPr/>
        <a:lstStyle/>
        <a:p>
          <a:endParaRPr lang="en-US"/>
        </a:p>
      </dgm:t>
    </dgm:pt>
    <dgm:pt modelId="{CB3084CA-FD14-4EB8-B503-649B6F56F109}" type="sibTrans" cxnId="{CAC63229-7F5E-483E-9435-35FE0B8B92FC}">
      <dgm:prSet/>
      <dgm:spPr/>
      <dgm:t>
        <a:bodyPr/>
        <a:lstStyle/>
        <a:p>
          <a:endParaRPr lang="en-US"/>
        </a:p>
      </dgm:t>
    </dgm:pt>
    <dgm:pt modelId="{38F602BC-E5E2-4834-A528-B6BC768CED15}">
      <dgm:prSet phldrT="[טקסט]" custT="1"/>
      <dgm:spPr/>
      <dgm:t>
        <a:bodyPr anchor="t"/>
        <a:lstStyle/>
        <a:p>
          <a:r>
            <a:rPr lang="he-IL" sz="1600" b="0" u="none" dirty="0"/>
            <a:t> </a:t>
          </a:r>
          <a:r>
            <a:rPr lang="he-IL" sz="1600" b="1" u="sng" dirty="0"/>
            <a:t>שלב הרמת מסך</a:t>
          </a:r>
        </a:p>
        <a:p>
          <a:r>
            <a:rPr lang="he-IL" sz="1600" b="0" u="none" dirty="0"/>
            <a:t>חשיפת האסטרטגיות המתחרות</a:t>
          </a:r>
          <a:endParaRPr lang="en-US" sz="1600" b="0" u="none" dirty="0"/>
        </a:p>
      </dgm:t>
    </dgm:pt>
    <dgm:pt modelId="{6441ECD3-0C6D-4AB4-9DB2-5A6FA906946D}" type="parTrans" cxnId="{C1930228-3A8D-43BC-B6D0-CC42613C6360}">
      <dgm:prSet/>
      <dgm:spPr/>
      <dgm:t>
        <a:bodyPr/>
        <a:lstStyle/>
        <a:p>
          <a:endParaRPr lang="en-US"/>
        </a:p>
      </dgm:t>
    </dgm:pt>
    <dgm:pt modelId="{257EC517-0CA5-4D1B-8364-5D4D18C765C9}" type="sibTrans" cxnId="{C1930228-3A8D-43BC-B6D0-CC42613C6360}">
      <dgm:prSet/>
      <dgm:spPr/>
      <dgm:t>
        <a:bodyPr/>
        <a:lstStyle/>
        <a:p>
          <a:endParaRPr lang="en-US"/>
        </a:p>
      </dgm:t>
    </dgm:pt>
    <dgm:pt modelId="{1072BCE2-7C47-43E3-92DE-474F2ACDAB20}" type="pres">
      <dgm:prSet presAssocID="{436FCC67-15C4-450E-AFD0-98AF650AE9CB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B7E8CB52-6450-4DFC-AA8C-A52F1CE5B0EB}" type="pres">
      <dgm:prSet presAssocID="{34FA45F9-0405-4AF6-9221-ED2D1E26F090}" presName="horFlow" presStyleCnt="0"/>
      <dgm:spPr/>
    </dgm:pt>
    <dgm:pt modelId="{643C57E6-D900-425E-AA00-F04D83AD529F}" type="pres">
      <dgm:prSet presAssocID="{34FA45F9-0405-4AF6-9221-ED2D1E26F090}" presName="bigChev" presStyleLbl="node1" presStyleIdx="0" presStyleCnt="2" custScaleX="35176" custScaleY="38380" custLinFactNeighborX="-92686" custLinFactNeighborY="-2570"/>
      <dgm:spPr/>
    </dgm:pt>
    <dgm:pt modelId="{1159BC91-9861-4453-894C-04BB1C5C58F9}" type="pres">
      <dgm:prSet presAssocID="{04E6FB1B-DF83-4297-BC4F-7A084C0CCEC9}" presName="parTrans" presStyleCnt="0"/>
      <dgm:spPr/>
    </dgm:pt>
    <dgm:pt modelId="{FBCDF05E-3288-4AE5-9E25-03B36AF69926}" type="pres">
      <dgm:prSet presAssocID="{F3AD619B-7FE8-4ACF-9F4A-F9619A59EFEF}" presName="node" presStyleLbl="alignAccFollowNode1" presStyleIdx="0" presStyleCnt="2" custScaleX="33093" custScaleY="45908" custLinFactNeighborX="-49113" custLinFactNeighborY="-3263">
        <dgm:presLayoutVars>
          <dgm:bulletEnabled val="1"/>
        </dgm:presLayoutVars>
      </dgm:prSet>
      <dgm:spPr/>
    </dgm:pt>
    <dgm:pt modelId="{E299350D-77A4-444A-A9AB-7341A2B96A5E}" type="pres">
      <dgm:prSet presAssocID="{8F3DB4B4-71D3-4590-9C90-D6368B6FDD84}" presName="sibTrans" presStyleCnt="0"/>
      <dgm:spPr/>
    </dgm:pt>
    <dgm:pt modelId="{DDB74CAC-6E26-45A0-9656-F23CDD57BC79}" type="pres">
      <dgm:prSet presAssocID="{890DF919-E961-4411-BE53-16F51F6DAE3C}" presName="node" presStyleLbl="alignAccFollowNode1" presStyleIdx="1" presStyleCnt="2" custScaleX="33774" custScaleY="48391" custLinFactNeighborX="-2851" custLinFactNeighborY="-2955">
        <dgm:presLayoutVars>
          <dgm:bulletEnabled val="1"/>
        </dgm:presLayoutVars>
      </dgm:prSet>
      <dgm:spPr/>
    </dgm:pt>
    <dgm:pt modelId="{9B06F516-9B23-49DC-B238-5C84A064CEC9}" type="pres">
      <dgm:prSet presAssocID="{34FA45F9-0405-4AF6-9221-ED2D1E26F090}" presName="vSp" presStyleCnt="0"/>
      <dgm:spPr/>
    </dgm:pt>
    <dgm:pt modelId="{E167E81B-0922-4F9A-A2A5-A2FAECE0128F}" type="pres">
      <dgm:prSet presAssocID="{38F602BC-E5E2-4834-A528-B6BC768CED15}" presName="horFlow" presStyleCnt="0"/>
      <dgm:spPr/>
    </dgm:pt>
    <dgm:pt modelId="{C9301C68-11B6-4C3B-BF16-D5F4D29FDD5E}" type="pres">
      <dgm:prSet presAssocID="{38F602BC-E5E2-4834-A528-B6BC768CED15}" presName="bigChev" presStyleLbl="node1" presStyleIdx="1" presStyleCnt="2" custScaleX="27706" custScaleY="39029" custLinFactNeighborX="53921" custLinFactNeighborY="-55001"/>
      <dgm:spPr/>
    </dgm:pt>
  </dgm:ptLst>
  <dgm:cxnLst>
    <dgm:cxn modelId="{88D7AE19-3569-43BF-A599-C8D134F91A47}" type="presOf" srcId="{890DF919-E961-4411-BE53-16F51F6DAE3C}" destId="{DDB74CAC-6E26-45A0-9656-F23CDD57BC79}" srcOrd="0" destOrd="0" presId="urn:microsoft.com/office/officeart/2005/8/layout/lProcess3"/>
    <dgm:cxn modelId="{C1930228-3A8D-43BC-B6D0-CC42613C6360}" srcId="{436FCC67-15C4-450E-AFD0-98AF650AE9CB}" destId="{38F602BC-E5E2-4834-A528-B6BC768CED15}" srcOrd="1" destOrd="0" parTransId="{6441ECD3-0C6D-4AB4-9DB2-5A6FA906946D}" sibTransId="{257EC517-0CA5-4D1B-8364-5D4D18C765C9}"/>
    <dgm:cxn modelId="{CAC63229-7F5E-483E-9435-35FE0B8B92FC}" srcId="{34FA45F9-0405-4AF6-9221-ED2D1E26F090}" destId="{890DF919-E961-4411-BE53-16F51F6DAE3C}" srcOrd="1" destOrd="0" parTransId="{89E53781-EEFC-4C08-870A-AEE3E1F33428}" sibTransId="{CB3084CA-FD14-4EB8-B503-649B6F56F109}"/>
    <dgm:cxn modelId="{568D9936-86D9-4E89-A8FB-DD397A2D15BC}" type="presOf" srcId="{38F602BC-E5E2-4834-A528-B6BC768CED15}" destId="{C9301C68-11B6-4C3B-BF16-D5F4D29FDD5E}" srcOrd="0" destOrd="0" presId="urn:microsoft.com/office/officeart/2005/8/layout/lProcess3"/>
    <dgm:cxn modelId="{EC342155-3F76-4EFB-9933-19D690346359}" type="presOf" srcId="{F3AD619B-7FE8-4ACF-9F4A-F9619A59EFEF}" destId="{FBCDF05E-3288-4AE5-9E25-03B36AF69926}" srcOrd="0" destOrd="0" presId="urn:microsoft.com/office/officeart/2005/8/layout/lProcess3"/>
    <dgm:cxn modelId="{BBF248A2-7BCD-4A37-B30B-4CD734D3DE80}" srcId="{34FA45F9-0405-4AF6-9221-ED2D1E26F090}" destId="{F3AD619B-7FE8-4ACF-9F4A-F9619A59EFEF}" srcOrd="0" destOrd="0" parTransId="{04E6FB1B-DF83-4297-BC4F-7A084C0CCEC9}" sibTransId="{8F3DB4B4-71D3-4590-9C90-D6368B6FDD84}"/>
    <dgm:cxn modelId="{18B969CD-4855-412B-BC90-FD6C6DC3C03B}" type="presOf" srcId="{436FCC67-15C4-450E-AFD0-98AF650AE9CB}" destId="{1072BCE2-7C47-43E3-92DE-474F2ACDAB20}" srcOrd="0" destOrd="0" presId="urn:microsoft.com/office/officeart/2005/8/layout/lProcess3"/>
    <dgm:cxn modelId="{A5F3A1DA-4EB4-4C56-A6D2-1DDBF3968378}" type="presOf" srcId="{34FA45F9-0405-4AF6-9221-ED2D1E26F090}" destId="{643C57E6-D900-425E-AA00-F04D83AD529F}" srcOrd="0" destOrd="0" presId="urn:microsoft.com/office/officeart/2005/8/layout/lProcess3"/>
    <dgm:cxn modelId="{109491DC-EDF1-429A-93E6-DE98496342E6}" srcId="{436FCC67-15C4-450E-AFD0-98AF650AE9CB}" destId="{34FA45F9-0405-4AF6-9221-ED2D1E26F090}" srcOrd="0" destOrd="0" parTransId="{001578A1-54CF-4CCD-9413-B88F5CF3AE1B}" sibTransId="{23A64E12-5C7A-472C-96AD-A7D6FB129226}"/>
    <dgm:cxn modelId="{BDE3DC09-35A5-49CF-A02A-C2194A9EB480}" type="presParOf" srcId="{1072BCE2-7C47-43E3-92DE-474F2ACDAB20}" destId="{B7E8CB52-6450-4DFC-AA8C-A52F1CE5B0EB}" srcOrd="0" destOrd="0" presId="urn:microsoft.com/office/officeart/2005/8/layout/lProcess3"/>
    <dgm:cxn modelId="{8846021B-5319-4592-A208-0C9B03A3CE70}" type="presParOf" srcId="{B7E8CB52-6450-4DFC-AA8C-A52F1CE5B0EB}" destId="{643C57E6-D900-425E-AA00-F04D83AD529F}" srcOrd="0" destOrd="0" presId="urn:microsoft.com/office/officeart/2005/8/layout/lProcess3"/>
    <dgm:cxn modelId="{C4DF5B49-BE27-497C-BBDA-EA9E714C54F7}" type="presParOf" srcId="{B7E8CB52-6450-4DFC-AA8C-A52F1CE5B0EB}" destId="{1159BC91-9861-4453-894C-04BB1C5C58F9}" srcOrd="1" destOrd="0" presId="urn:microsoft.com/office/officeart/2005/8/layout/lProcess3"/>
    <dgm:cxn modelId="{D8940B1B-73BE-4521-9D53-0705FACEAFAF}" type="presParOf" srcId="{B7E8CB52-6450-4DFC-AA8C-A52F1CE5B0EB}" destId="{FBCDF05E-3288-4AE5-9E25-03B36AF69926}" srcOrd="2" destOrd="0" presId="urn:microsoft.com/office/officeart/2005/8/layout/lProcess3"/>
    <dgm:cxn modelId="{87AC81A2-0559-4733-9D04-75257A9D5A73}" type="presParOf" srcId="{B7E8CB52-6450-4DFC-AA8C-A52F1CE5B0EB}" destId="{E299350D-77A4-444A-A9AB-7341A2B96A5E}" srcOrd="3" destOrd="0" presId="urn:microsoft.com/office/officeart/2005/8/layout/lProcess3"/>
    <dgm:cxn modelId="{DCB82ABF-795C-422E-BBA7-966CDA06CBAC}" type="presParOf" srcId="{B7E8CB52-6450-4DFC-AA8C-A52F1CE5B0EB}" destId="{DDB74CAC-6E26-45A0-9656-F23CDD57BC79}" srcOrd="4" destOrd="0" presId="urn:microsoft.com/office/officeart/2005/8/layout/lProcess3"/>
    <dgm:cxn modelId="{058B4C51-1F0A-45BB-A491-2615EB0924B9}" type="presParOf" srcId="{1072BCE2-7C47-43E3-92DE-474F2ACDAB20}" destId="{9B06F516-9B23-49DC-B238-5C84A064CEC9}" srcOrd="1" destOrd="0" presId="urn:microsoft.com/office/officeart/2005/8/layout/lProcess3"/>
    <dgm:cxn modelId="{ED0F55D2-06B6-455C-83CE-F7805631FFBE}" type="presParOf" srcId="{1072BCE2-7C47-43E3-92DE-474F2ACDAB20}" destId="{E167E81B-0922-4F9A-A2A5-A2FAECE0128F}" srcOrd="2" destOrd="0" presId="urn:microsoft.com/office/officeart/2005/8/layout/lProcess3"/>
    <dgm:cxn modelId="{1EF005B3-2942-4D8C-9F9B-D14000BF183B}" type="presParOf" srcId="{E167E81B-0922-4F9A-A2A5-A2FAECE0128F}" destId="{C9301C68-11B6-4C3B-BF16-D5F4D29FDD5E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4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C57E6-D900-425E-AA00-F04D83AD529F}">
      <dsp:nvSpPr>
        <dsp:cNvPr id="0" name=""/>
        <dsp:cNvSpPr/>
      </dsp:nvSpPr>
      <dsp:spPr>
        <a:xfrm>
          <a:off x="472304" y="0"/>
          <a:ext cx="3341540" cy="14583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u="sng" kern="1200" dirty="0"/>
            <a:t>שלב ארגון הלמידה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0" u="none" kern="1200" dirty="0"/>
            <a:t>לימוד השחקן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0" u="none" kern="1200" dirty="0"/>
            <a:t> מערכת מתהווה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0" u="none" kern="1200" dirty="0"/>
            <a:t>מערכת מורשת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0" u="none" kern="1200" dirty="0"/>
            <a:t>זיהוי היסט</a:t>
          </a:r>
        </a:p>
      </dsp:txBody>
      <dsp:txXfrm>
        <a:off x="1201485" y="0"/>
        <a:ext cx="1883179" cy="1458361"/>
      </dsp:txXfrm>
    </dsp:sp>
    <dsp:sp modelId="{FBCDF05E-3288-4AE5-9E25-03B36AF69926}">
      <dsp:nvSpPr>
        <dsp:cNvPr id="0" name=""/>
        <dsp:cNvSpPr/>
      </dsp:nvSpPr>
      <dsp:spPr>
        <a:xfrm>
          <a:off x="3181392" y="0"/>
          <a:ext cx="2609242" cy="144786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u="sng" kern="1200" dirty="0"/>
            <a:t>שלב גיבוש אסטרטגיה ותכנון מערכה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0" u="none" kern="1200" dirty="0"/>
            <a:t>אסטרטגיה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0" u="none" kern="1200" dirty="0"/>
            <a:t>ראשונית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b="0" u="none" kern="1200" dirty="0"/>
        </a:p>
      </dsp:txBody>
      <dsp:txXfrm>
        <a:off x="3905322" y="0"/>
        <a:ext cx="1161382" cy="1447860"/>
      </dsp:txXfrm>
    </dsp:sp>
    <dsp:sp modelId="{DDB74CAC-6E26-45A0-9656-F23CDD57BC79}">
      <dsp:nvSpPr>
        <dsp:cNvPr id="0" name=""/>
        <dsp:cNvSpPr/>
      </dsp:nvSpPr>
      <dsp:spPr>
        <a:xfrm>
          <a:off x="5197453" y="0"/>
          <a:ext cx="2662936" cy="152617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u="sng" kern="1200" dirty="0"/>
            <a:t>שלב הסימולציה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e-IL" sz="1600" b="0" u="none" kern="1200" dirty="0"/>
            <a:t>עדכנים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e-IL" sz="1600" b="0" u="none" kern="1200" dirty="0"/>
            <a:t>היסט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e-IL" sz="1600" b="0" u="none" kern="1200" dirty="0"/>
            <a:t>אסטרטגיה</a:t>
          </a:r>
        </a:p>
      </dsp:txBody>
      <dsp:txXfrm>
        <a:off x="5960538" y="0"/>
        <a:ext cx="1136766" cy="1526170"/>
      </dsp:txXfrm>
    </dsp:sp>
    <dsp:sp modelId="{C9301C68-11B6-4C3B-BF16-D5F4D29FDD5E}">
      <dsp:nvSpPr>
        <dsp:cNvPr id="0" name=""/>
        <dsp:cNvSpPr/>
      </dsp:nvSpPr>
      <dsp:spPr>
        <a:xfrm>
          <a:off x="6739134" y="29891"/>
          <a:ext cx="2631928" cy="14830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0" u="none" kern="1200" dirty="0"/>
            <a:t> </a:t>
          </a:r>
          <a:r>
            <a:rPr lang="he-IL" sz="1600" b="1" u="sng" kern="1200" dirty="0"/>
            <a:t>שלב הרמת מסך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0" u="none" kern="1200" dirty="0"/>
            <a:t>חשיפת האסטרטגיות המתחרות</a:t>
          </a:r>
          <a:endParaRPr lang="en-US" sz="1600" b="0" u="none" kern="1200" dirty="0"/>
        </a:p>
      </dsp:txBody>
      <dsp:txXfrm>
        <a:off x="7480645" y="29891"/>
        <a:ext cx="1148906" cy="1483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688B8D7-2B71-4454-8254-4769F85D1E6B}" type="datetimeFigureOut">
              <a:rPr lang="he-IL" smtClean="0"/>
              <a:t>כ"א/כסלו/תשפ"א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6C7E8AD0-84F2-4D39-999D-A8CBD32EA6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184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7BE6E9-4283-4C48-B4B0-B776D321750F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183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12/7/2020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258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03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12/7/2020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047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AB74-BF8E-4229-9108-A05EE6C3F0CB}" type="datetime8">
              <a:rPr lang="he-IL" smtClean="0"/>
              <a:t>07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923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2C3C-F13D-4520-A776-342BB3AA50A6}" type="datetime8">
              <a:rPr lang="he-IL" smtClean="0"/>
              <a:t>07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145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63E9-F6F3-4942-97F8-8B62BA5CAF7F}" type="datetime8">
              <a:rPr lang="he-IL" smtClean="0"/>
              <a:t>07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2753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4067-7F5D-4844-845F-54E0E87C0291}" type="datetime8">
              <a:rPr lang="he-IL" smtClean="0"/>
              <a:t>07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3017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85DB-9310-434B-B426-B39F93CAD2F5}" type="datetime8">
              <a:rPr lang="he-IL" smtClean="0"/>
              <a:t>07 דצמבר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40001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209A-86C3-4BD9-BD21-F88E20329CE2}" type="datetime8">
              <a:rPr lang="he-IL" smtClean="0"/>
              <a:t>07 דצמבר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333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6D4D-FA23-4E66-9C0D-1E746D9E5DCD}" type="datetime8">
              <a:rPr lang="he-IL" smtClean="0"/>
              <a:t>07 דצמבר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0714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75E4-FC68-440B-89A3-835E0FA25796}" type="datetime8">
              <a:rPr lang="he-IL" smtClean="0"/>
              <a:t>07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030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5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6015-C639-4130-B1C9-BE837B5A237E}" type="datetime8">
              <a:rPr lang="he-IL" smtClean="0"/>
              <a:t>07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0164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5C41-26D7-4C5E-8763-61B36B807E6F}" type="datetime8">
              <a:rPr lang="he-IL" smtClean="0"/>
              <a:t>07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57844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B2DF-4C6A-4AA0-BD15-422F653BD131}" type="datetime8">
              <a:rPr lang="he-IL" smtClean="0"/>
              <a:t>07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080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12/7/2020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78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12/7/2020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905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12/7/2020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2924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12/7/2020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915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23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8397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498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12/7/2020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34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AD1D1-BC26-4713-827F-28DDAC21265E}" type="datetime8">
              <a:rPr lang="he-IL" smtClean="0"/>
              <a:t>07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945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crdownload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slideLayout" Target="../slideLayouts/slideLayout18.xml"/><Relationship Id="rId47" Type="http://schemas.openxmlformats.org/officeDocument/2006/relationships/diagramColors" Target="../diagrams/colors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diagramQuickStyle" Target="../diagrams/quickStyle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diagramLayout" Target="../diagrams/layout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diagramData" Target="../diagrams/data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notesSlide" Target="../notesSlides/notesSlide1.xml"/><Relationship Id="rId48" Type="http://schemas.microsoft.com/office/2007/relationships/diagramDrawing" Target="../diagrams/drawin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5BB74C-33FB-4335-8808-49E247F7B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1225106"/>
            <a:ext cx="8132066" cy="37889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21F5923D-85D9-4D84-A4F4-741E2C3CE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3402" y="1841412"/>
            <a:ext cx="6406559" cy="2688020"/>
          </a:xfrm>
        </p:spPr>
        <p:txBody>
          <a:bodyPr>
            <a:normAutofit/>
          </a:bodyPr>
          <a:lstStyle/>
          <a:p>
            <a:pPr algn="l"/>
            <a:r>
              <a:rPr lang="he-IL" sz="8100">
                <a:solidFill>
                  <a:schemeClr val="bg1"/>
                </a:solidFill>
                <a:cs typeface="Aharoni"/>
              </a:rPr>
              <a:t>דיון סגל </a:t>
            </a:r>
            <a:br>
              <a:rPr lang="he-IL" sz="8100">
                <a:solidFill>
                  <a:schemeClr val="bg1"/>
                </a:solidFill>
                <a:cs typeface="Aharoni"/>
              </a:rPr>
            </a:br>
            <a:r>
              <a:rPr lang="he-IL" sz="8100">
                <a:solidFill>
                  <a:schemeClr val="bg1"/>
                </a:solidFill>
                <a:cs typeface="Aharoni"/>
              </a:rPr>
              <a:t>ציר האסטרטגיה</a:t>
            </a:r>
            <a:endParaRPr lang="he-IL" sz="8100">
              <a:solidFill>
                <a:schemeClr val="bg1"/>
              </a:solidFill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61FDE57-7648-41F8-9855-7462DF3CB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3402" y="5206246"/>
            <a:ext cx="6433990" cy="10241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he-IL" dirty="0">
                <a:solidFill>
                  <a:schemeClr val="tx1"/>
                </a:solidFill>
                <a:cs typeface="Aharoni"/>
              </a:rPr>
              <a:t>התנסות ראשונה, </a:t>
            </a:r>
            <a:r>
              <a:rPr lang="he-IL" dirty="0" err="1">
                <a:solidFill>
                  <a:schemeClr val="tx1"/>
                </a:solidFill>
                <a:cs typeface="Aharoni"/>
              </a:rPr>
              <a:t>תרגילונים,סימולציה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DA6380-7FB7-4B27-9B2B-66359F1DFE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4" r="29879" b="-5"/>
          <a:stretch/>
        </p:blipFill>
        <p:spPr>
          <a:xfrm>
            <a:off x="20" y="1225106"/>
            <a:ext cx="4059915" cy="378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492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7D176A2-6E0A-4C5A-9CED-9BE4F109E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התנסות ראשונה- זירה צפונית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8218764-0283-4FFB-A096-5C856EA4A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lvl="1" algn="ctr"/>
            <a:r>
              <a:rPr lang="he-IL" dirty="0">
                <a:latin typeface="David"/>
                <a:cs typeface="David"/>
              </a:rPr>
              <a:t>יום עיצוב-9.12.20</a:t>
            </a:r>
          </a:p>
          <a:p>
            <a:pPr lvl="1" algn="ctr"/>
            <a:r>
              <a:rPr lang="he-IL" dirty="0">
                <a:latin typeface="David"/>
                <a:cs typeface="David"/>
              </a:rPr>
              <a:t>התנסות ראשונה- 15-16.12.20</a:t>
            </a:r>
          </a:p>
          <a:p>
            <a:pPr lvl="1" algn="ctr"/>
            <a:r>
              <a:rPr lang="he-IL" dirty="0">
                <a:latin typeface="David"/>
                <a:cs typeface="David"/>
              </a:rPr>
              <a:t>הצגה במליאה-22.12.20</a:t>
            </a:r>
            <a:br>
              <a:rPr lang="he-IL" dirty="0">
                <a:latin typeface="David"/>
                <a:cs typeface="David"/>
              </a:rPr>
            </a:br>
            <a:br>
              <a:rPr lang="he-IL" dirty="0">
                <a:latin typeface="David"/>
                <a:cs typeface="David"/>
              </a:rPr>
            </a:br>
            <a:r>
              <a:rPr lang="he-IL" dirty="0">
                <a:latin typeface="David"/>
                <a:cs typeface="David"/>
              </a:rPr>
              <a:t>טל פוליטיס+עינת</a:t>
            </a:r>
            <a:br>
              <a:rPr lang="he-IL" dirty="0">
                <a:latin typeface="David"/>
                <a:cs typeface="David"/>
              </a:rPr>
            </a:br>
            <a:r>
              <a:rPr lang="he-IL" dirty="0">
                <a:latin typeface="David"/>
                <a:cs typeface="David"/>
              </a:rPr>
              <a:t>איתמר+פינקל</a:t>
            </a:r>
            <a:br>
              <a:rPr lang="he-IL" dirty="0">
                <a:latin typeface="David"/>
                <a:cs typeface="David"/>
              </a:rPr>
            </a:br>
            <a:r>
              <a:rPr lang="he-IL" dirty="0">
                <a:latin typeface="David"/>
                <a:cs typeface="David"/>
              </a:rPr>
              <a:t>בוכריס+דביר</a:t>
            </a:r>
            <a:br>
              <a:rPr lang="he-IL" dirty="0">
                <a:latin typeface="David"/>
                <a:cs typeface="David"/>
              </a:rPr>
            </a:br>
            <a:r>
              <a:rPr lang="he-IL" dirty="0">
                <a:latin typeface="David"/>
                <a:cs typeface="David"/>
              </a:rPr>
              <a:t>רועי+דנה</a:t>
            </a:r>
          </a:p>
        </p:txBody>
      </p:sp>
    </p:spTree>
    <p:extLst>
      <p:ext uri="{BB962C8B-B14F-4D97-AF65-F5344CB8AC3E}">
        <p14:creationId xmlns:p14="http://schemas.microsoft.com/office/powerpoint/2010/main" val="1601860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44E4F0C-F97F-4363-8913-BCFFE9A9A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 </a:t>
            </a:r>
            <a:r>
              <a:rPr lang="he-IL">
                <a:ea typeface="+mj-lt"/>
                <a:cs typeface="+mj-lt"/>
              </a:rPr>
              <a:t>Dieselgate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003C8DC-EDA0-4496-AFA2-B84094DBB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he-IL"/>
              <a:t>מוביל מכל צוות </a:t>
            </a:r>
          </a:p>
        </p:txBody>
      </p:sp>
    </p:spTree>
    <p:extLst>
      <p:ext uri="{BB962C8B-B14F-4D97-AF65-F5344CB8AC3E}">
        <p14:creationId xmlns:p14="http://schemas.microsoft.com/office/powerpoint/2010/main" val="40207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A2B3F2E-076F-4A4E-B7B4-E2D6B5813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/>
              <a:t>רצח נשים ואלימות במשפחה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23B42A7-B00F-4644-AA3F-069578BF4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he-IL" dirty="0"/>
              <a:t>התרגיל מתרחש בצוות ללא הצגה במליאה</a:t>
            </a:r>
          </a:p>
          <a:p>
            <a:pPr algn="r"/>
            <a:r>
              <a:rPr lang="he-IL" dirty="0"/>
              <a:t>שלושה מובילים בצוות</a:t>
            </a:r>
          </a:p>
        </p:txBody>
      </p:sp>
    </p:spTree>
    <p:extLst>
      <p:ext uri="{BB962C8B-B14F-4D97-AF65-F5344CB8AC3E}">
        <p14:creationId xmlns:p14="http://schemas.microsoft.com/office/powerpoint/2010/main" val="4014348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48D434D-DE66-4740-958C-DF8DFCB67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/>
              <a:t>משולב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AAB4B50-3ABA-453B-B4FC-3113520C1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he-IL" dirty="0"/>
              <a:t>מוביל אחד לצוות</a:t>
            </a:r>
          </a:p>
        </p:txBody>
      </p:sp>
    </p:spTree>
    <p:extLst>
      <p:ext uri="{BB962C8B-B14F-4D97-AF65-F5344CB8AC3E}">
        <p14:creationId xmlns:p14="http://schemas.microsoft.com/office/powerpoint/2010/main" val="4292522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>
                <a:cs typeface="+mn-cs"/>
              </a:rPr>
              <a:t>הצגת הסימולציה המדינית-ביטחונית במחזור מ"ח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rtl="1"/>
            <a:fld id="{CC4DF0E0-0A5A-491C-8CE2-7A2EFD5D9F6B}" type="slidenum">
              <a:rPr lang="he-IL">
                <a:solidFill>
                  <a:prstClr val="black">
                    <a:tint val="75000"/>
                  </a:prstClr>
                </a:solidFill>
                <a:latin typeface="Calibri"/>
                <a:cs typeface="Arial" panose="020B0604020202020204" pitchFamily="34" charset="0"/>
              </a:rPr>
              <a:pPr defTabSz="914400" rtl="1"/>
              <a:t>6</a:t>
            </a:fld>
            <a:endParaRPr lang="he-IL">
              <a:solidFill>
                <a:prstClr val="black">
                  <a:tint val="75000"/>
                </a:prstClr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7" name="Content Placeholder 6" descr="A picture containing logo&#10;&#10;Description automatically generated">
            <a:extLst>
              <a:ext uri="{FF2B5EF4-FFF2-40B4-BE49-F238E27FC236}">
                <a16:creationId xmlns:a16="http://schemas.microsoft.com/office/drawing/2014/main" id="{E4AAC6CA-D234-4854-8F9A-52A27E13F6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922" y="1600201"/>
            <a:ext cx="8046156" cy="4525963"/>
          </a:xfrm>
        </p:spPr>
      </p:pic>
    </p:spTree>
    <p:extLst>
      <p:ext uri="{BB962C8B-B14F-4D97-AF65-F5344CB8AC3E}">
        <p14:creationId xmlns:p14="http://schemas.microsoft.com/office/powerpoint/2010/main" val="2357927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OTLSHAPE_M_e2f688a932a846e8a56ec8bf232837c5_Connector1"/>
          <p:cNvCxnSpPr/>
          <p:nvPr>
            <p:custDataLst>
              <p:tags r:id="rId2"/>
            </p:custDataLst>
          </p:nvPr>
        </p:nvCxnSpPr>
        <p:spPr>
          <a:xfrm>
            <a:off x="9288463" y="2638996"/>
            <a:ext cx="0" cy="442912"/>
          </a:xfrm>
          <a:prstGeom prst="line">
            <a:avLst/>
          </a:prstGeom>
          <a:ln w="4763" cap="flat" cmpd="sng" algn="ctr">
            <a:solidFill>
              <a:schemeClr val="accent6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OTLSHAPE_M_616f6ca4500944d0a6a308a142e3efe3_Connector1"/>
          <p:cNvCxnSpPr/>
          <p:nvPr>
            <p:custDataLst>
              <p:tags r:id="rId3"/>
            </p:custDataLst>
          </p:nvPr>
        </p:nvCxnSpPr>
        <p:spPr>
          <a:xfrm>
            <a:off x="8708708" y="1457326"/>
            <a:ext cx="0" cy="1590675"/>
          </a:xfrm>
          <a:prstGeom prst="line">
            <a:avLst/>
          </a:prstGeom>
          <a:ln w="4763" cap="flat" cmpd="sng" algn="ctr">
            <a:solidFill>
              <a:schemeClr val="accent5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M_ffe002a4bc4d4c418528062a57961a74_Connector1"/>
          <p:cNvCxnSpPr/>
          <p:nvPr>
            <p:custDataLst>
              <p:tags r:id="rId4"/>
            </p:custDataLst>
          </p:nvPr>
        </p:nvCxnSpPr>
        <p:spPr>
          <a:xfrm flipH="1">
            <a:off x="8073317" y="858741"/>
            <a:ext cx="1588" cy="2274887"/>
          </a:xfrm>
          <a:prstGeom prst="line">
            <a:avLst/>
          </a:prstGeom>
          <a:ln w="4763" cap="flat" cmpd="sng" algn="ctr">
            <a:solidFill>
              <a:schemeClr val="accent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M_51bed3d5ee1242f2afda34d7e5257104_Connector2"/>
          <p:cNvCxnSpPr/>
          <p:nvPr>
            <p:custDataLst>
              <p:tags r:id="rId5"/>
            </p:custDataLst>
          </p:nvPr>
        </p:nvCxnSpPr>
        <p:spPr>
          <a:xfrm>
            <a:off x="7513638" y="2663826"/>
            <a:ext cx="0" cy="384175"/>
          </a:xfrm>
          <a:prstGeom prst="line">
            <a:avLst/>
          </a:prstGeom>
          <a:ln w="4763" cap="flat" cmpd="sng" algn="ctr">
            <a:solidFill>
              <a:schemeClr val="accent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M_51bed3d5ee1242f2afda34d7e5257104_Connector1"/>
          <p:cNvCxnSpPr/>
          <p:nvPr>
            <p:custDataLst>
              <p:tags r:id="rId6"/>
            </p:custDataLst>
          </p:nvPr>
        </p:nvCxnSpPr>
        <p:spPr>
          <a:xfrm flipH="1">
            <a:off x="7511026" y="1933936"/>
            <a:ext cx="13883" cy="760407"/>
          </a:xfrm>
          <a:prstGeom prst="line">
            <a:avLst/>
          </a:prstGeom>
          <a:ln w="4763" cap="flat" cmpd="sng" algn="ctr">
            <a:solidFill>
              <a:schemeClr val="accent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M_580fd0866df84c869d49b706fb0d9c36_Connector1"/>
          <p:cNvCxnSpPr/>
          <p:nvPr>
            <p:custDataLst>
              <p:tags r:id="rId7"/>
            </p:custDataLst>
          </p:nvPr>
        </p:nvCxnSpPr>
        <p:spPr>
          <a:xfrm>
            <a:off x="6778625" y="930276"/>
            <a:ext cx="1588" cy="2117725"/>
          </a:xfrm>
          <a:prstGeom prst="line">
            <a:avLst/>
          </a:prstGeom>
          <a:ln w="4763" cap="flat" cmpd="sng" algn="ctr">
            <a:solidFill>
              <a:schemeClr val="accent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M_31ba01d2fa214bd88fb503bb94b3ce8f_Connector1"/>
          <p:cNvCxnSpPr/>
          <p:nvPr>
            <p:custDataLst>
              <p:tags r:id="rId8"/>
            </p:custDataLst>
          </p:nvPr>
        </p:nvCxnSpPr>
        <p:spPr>
          <a:xfrm>
            <a:off x="5217562" y="2108770"/>
            <a:ext cx="0" cy="895350"/>
          </a:xfrm>
          <a:prstGeom prst="line">
            <a:avLst/>
          </a:prstGeom>
          <a:ln w="4763" cap="flat" cmpd="sng" algn="ctr">
            <a:solidFill>
              <a:schemeClr val="accent1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M_58b8d83a4b5949928f9f8dea1ccbd57f_Connector1"/>
          <p:cNvCxnSpPr/>
          <p:nvPr>
            <p:custDataLst>
              <p:tags r:id="rId9"/>
            </p:custDataLst>
          </p:nvPr>
        </p:nvCxnSpPr>
        <p:spPr>
          <a:xfrm>
            <a:off x="3124835" y="2605088"/>
            <a:ext cx="0" cy="442912"/>
          </a:xfrm>
          <a:prstGeom prst="line">
            <a:avLst/>
          </a:prstGeom>
          <a:ln w="4763" cap="flat" cmpd="sng" algn="ctr">
            <a:solidFill>
              <a:srgbClr val="1AAA42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TLSHAPE_TB_00000000000000000000000000000000_LeftEndCaps"/>
          <p:cNvSpPr txBox="1"/>
          <p:nvPr>
            <p:custDataLst>
              <p:tags r:id="rId10"/>
            </p:custDataLst>
          </p:nvPr>
        </p:nvSpPr>
        <p:spPr>
          <a:xfrm>
            <a:off x="1843428" y="3100001"/>
            <a:ext cx="448585" cy="276999"/>
          </a:xfrm>
          <a:prstGeom prst="rect">
            <a:avLst/>
          </a:prstGeom>
          <a:noFill/>
        </p:spPr>
        <p:txBody>
          <a:bodyPr wrap="none" lIns="0" tIns="0" rIns="0" bIns="0" anchor="ctr">
            <a:spAutoFit/>
          </a:bodyPr>
          <a:lstStyle/>
          <a:p>
            <a:pPr algn="ctr" defTabSz="914400" rtl="1">
              <a:defRPr/>
            </a:pPr>
            <a:r>
              <a:rPr lang="en-US" b="1" spc="-38" dirty="0">
                <a:solidFill>
                  <a:srgbClr val="C0504D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42" name="OTLSHAPE_TB_00000000000000000000000000000000_RightEndCaps"/>
          <p:cNvSpPr txBox="1"/>
          <p:nvPr>
            <p:custDataLst>
              <p:tags r:id="rId11"/>
            </p:custDataLst>
          </p:nvPr>
        </p:nvSpPr>
        <p:spPr>
          <a:xfrm>
            <a:off x="9888878" y="3100001"/>
            <a:ext cx="448585" cy="276999"/>
          </a:xfrm>
          <a:prstGeom prst="rect">
            <a:avLst/>
          </a:prstGeom>
          <a:noFill/>
        </p:spPr>
        <p:txBody>
          <a:bodyPr wrap="none" lIns="0" tIns="0" rIns="0" bIns="0" anchor="ctr">
            <a:spAutoFit/>
          </a:bodyPr>
          <a:lstStyle/>
          <a:p>
            <a:pPr algn="ctr" defTabSz="914400" rtl="1">
              <a:defRPr/>
            </a:pPr>
            <a:r>
              <a:rPr lang="en-US" b="1" spc="-38" dirty="0">
                <a:solidFill>
                  <a:srgbClr val="C0504D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43" name="OTLSHAPE_TB_00000000000000000000000000000000_ScaleContainer"/>
          <p:cNvSpPr/>
          <p:nvPr>
            <p:custDataLst>
              <p:tags r:id="rId12"/>
            </p:custDataLst>
          </p:nvPr>
        </p:nvSpPr>
        <p:spPr>
          <a:xfrm>
            <a:off x="2457365" y="3048000"/>
            <a:ext cx="7289800" cy="381000"/>
          </a:xfrm>
          <a:prstGeom prst="rect">
            <a:avLst/>
          </a:prstGeom>
          <a:gradFill flip="none" rotWithShape="1">
            <a:gsLst>
              <a:gs pos="0">
                <a:srgbClr val="44546A"/>
              </a:gs>
              <a:gs pos="0">
                <a:srgbClr val="44546A"/>
              </a:gs>
            </a:gsLst>
            <a:lin ang="5400000" scaled="1"/>
            <a:tileRect/>
          </a:gradFill>
          <a:ln w="55000" cap="flat" cmpd="thickThin" algn="ctr">
            <a:noFill/>
            <a:prstDash val="solid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rtl="1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6" name="OTLSHAPE_TB_00000000000000000000000000000000_TodayMarkerText"/>
          <p:cNvSpPr txBox="1"/>
          <p:nvPr>
            <p:custDataLst>
              <p:tags r:id="rId13"/>
            </p:custDataLst>
          </p:nvPr>
        </p:nvSpPr>
        <p:spPr>
          <a:xfrm>
            <a:off x="3194050" y="3556000"/>
            <a:ext cx="368300" cy="185738"/>
          </a:xfrm>
          <a:prstGeom prst="rect">
            <a:avLst/>
          </a:prstGeom>
          <a:noFill/>
        </p:spPr>
        <p:txBody>
          <a:bodyPr wrap="none" lIns="0" tIns="0" rIns="0" bIns="0" anchor="ctr">
            <a:spAutoFit/>
          </a:bodyPr>
          <a:lstStyle/>
          <a:p>
            <a:pPr algn="ctr" defTabSz="914400" rtl="1">
              <a:defRPr/>
            </a:pPr>
            <a:r>
              <a:rPr lang="en-US" sz="1200" spc="-14">
                <a:solidFill>
                  <a:prstClr val="black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47" name="OTLSHAPE_TB_00000000000000000000000000000000_TimescaleInterval1"/>
          <p:cNvSpPr txBox="1"/>
          <p:nvPr>
            <p:custDataLst>
              <p:tags r:id="rId14"/>
            </p:custDataLst>
          </p:nvPr>
        </p:nvSpPr>
        <p:spPr>
          <a:xfrm>
            <a:off x="2746376" y="3136901"/>
            <a:ext cx="219075" cy="187325"/>
          </a:xfrm>
          <a:prstGeom prst="rect">
            <a:avLst/>
          </a:prstGeom>
          <a:noFill/>
        </p:spPr>
        <p:txBody>
          <a:bodyPr wrap="none" lIns="0" tIns="0" rIns="0" bIns="0" anchor="ctr"/>
          <a:lstStyle/>
          <a:p>
            <a:pPr algn="r" defTabSz="914400" rtl="1">
              <a:defRPr/>
            </a:pPr>
            <a:r>
              <a:rPr lang="he-IL" sz="1200" spc="-20" dirty="0">
                <a:solidFill>
                  <a:prstClr val="whit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ינואר</a:t>
            </a:r>
            <a:endParaRPr lang="en-US" sz="1200" spc="-20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cxnSp>
        <p:nvCxnSpPr>
          <p:cNvPr id="48" name="OTLSHAPE_TB_00000000000000000000000000000000_Separator1"/>
          <p:cNvCxnSpPr/>
          <p:nvPr>
            <p:custDataLst>
              <p:tags r:id="rId15"/>
            </p:custDataLst>
          </p:nvPr>
        </p:nvCxnSpPr>
        <p:spPr>
          <a:xfrm>
            <a:off x="5910263" y="31369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TLSHAPE_M_58b8d83a4b5949928f9f8dea1ccbd57f_Title"/>
          <p:cNvSpPr txBox="1"/>
          <p:nvPr>
            <p:custDataLst>
              <p:tags r:id="rId16"/>
            </p:custDataLst>
          </p:nvPr>
        </p:nvSpPr>
        <p:spPr>
          <a:xfrm>
            <a:off x="2604135" y="1627488"/>
            <a:ext cx="1041400" cy="430887"/>
          </a:xfrm>
          <a:prstGeom prst="rect">
            <a:avLst/>
          </a:prstGeom>
          <a:noFill/>
        </p:spPr>
        <p:txBody>
          <a:bodyPr lIns="0" tIns="0" rIns="0" bIns="0" anchor="ctr">
            <a:spAutoFit/>
          </a:bodyPr>
          <a:lstStyle/>
          <a:p>
            <a:pPr algn="ctr" defTabSz="914400" rtl="1">
              <a:defRPr/>
            </a:pPr>
            <a:r>
              <a:rPr lang="he-IL" sz="1400" b="1" spc="-24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מפגש התנעה מובילים</a:t>
            </a:r>
            <a:endParaRPr lang="en-US" sz="1400" b="1" spc="-24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OTLSHAPE_M_58b8d83a4b5949928f9f8dea1ccbd57f_Date"/>
          <p:cNvSpPr txBox="1"/>
          <p:nvPr>
            <p:custDataLst>
              <p:tags r:id="rId17"/>
            </p:custDataLst>
          </p:nvPr>
        </p:nvSpPr>
        <p:spPr>
          <a:xfrm>
            <a:off x="2686050" y="2161286"/>
            <a:ext cx="793763" cy="214313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algn="r" defTabSz="914400" rtl="1">
              <a:defRPr/>
            </a:pPr>
            <a:r>
              <a:rPr lang="he-IL" sz="1400" spc="-8" dirty="0">
                <a:solidFill>
                  <a:srgbClr val="1F497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05.01.21</a:t>
            </a:r>
            <a:endParaRPr lang="en-US" sz="1400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OTLSHAPE_M_58b8d83a4b5949928f9f8dea1ccbd57f_Shape"/>
          <p:cNvSpPr/>
          <p:nvPr>
            <p:custDataLst>
              <p:tags r:id="rId18"/>
            </p:custDataLst>
          </p:nvPr>
        </p:nvSpPr>
        <p:spPr>
          <a:xfrm rot="16200000">
            <a:off x="3085465" y="2473896"/>
            <a:ext cx="165100" cy="165100"/>
          </a:xfrm>
          <a:prstGeom prst="flowChartMerge">
            <a:avLst/>
          </a:prstGeom>
          <a:solidFill>
            <a:srgbClr val="1AAA42"/>
          </a:solidFill>
          <a:ln w="55000" cap="flat" cmpd="thickThin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rtl="1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2" name="OTLSHAPE_M_31ba01d2fa214bd88fb503bb94b3ce8f_Title"/>
          <p:cNvSpPr txBox="1"/>
          <p:nvPr>
            <p:custDataLst>
              <p:tags r:id="rId19"/>
            </p:custDataLst>
          </p:nvPr>
        </p:nvSpPr>
        <p:spPr>
          <a:xfrm>
            <a:off x="4531520" y="1181654"/>
            <a:ext cx="1546225" cy="430887"/>
          </a:xfrm>
          <a:prstGeom prst="rect">
            <a:avLst/>
          </a:prstGeom>
          <a:noFill/>
        </p:spPr>
        <p:txBody>
          <a:bodyPr lIns="0" tIns="0" rIns="0" bIns="0" anchor="ctr">
            <a:spAutoFit/>
          </a:bodyPr>
          <a:lstStyle/>
          <a:p>
            <a:pPr algn="ctr" defTabSz="914400" rtl="1">
              <a:defRPr/>
            </a:pPr>
            <a:r>
              <a:rPr lang="he-IL" sz="1400" b="1" spc="-24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תחילת טעינה לסימולציה</a:t>
            </a:r>
            <a:endParaRPr lang="en-US" sz="1400" b="1" spc="-24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M_31ba01d2fa214bd88fb503bb94b3ce8f_Date"/>
          <p:cNvSpPr txBox="1"/>
          <p:nvPr>
            <p:custDataLst>
              <p:tags r:id="rId20"/>
            </p:custDataLst>
          </p:nvPr>
        </p:nvSpPr>
        <p:spPr>
          <a:xfrm>
            <a:off x="4804888" y="1709862"/>
            <a:ext cx="828675" cy="153888"/>
          </a:xfrm>
          <a:prstGeom prst="rect">
            <a:avLst/>
          </a:prstGeom>
          <a:noFill/>
        </p:spPr>
        <p:txBody>
          <a:bodyPr lIns="0" tIns="0" rIns="0" bIns="0" anchor="ctr">
            <a:spAutoFit/>
          </a:bodyPr>
          <a:lstStyle/>
          <a:p>
            <a:pPr algn="r" defTabSz="914400" rtl="1">
              <a:defRPr/>
            </a:pPr>
            <a:r>
              <a:rPr lang="he-IL" sz="1000" spc="-8" dirty="0">
                <a:solidFill>
                  <a:srgbClr val="1F497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20.01.21</a:t>
            </a:r>
            <a:endParaRPr lang="en-US" sz="1000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OTLSHAPE_M_31ba01d2fa214bd88fb503bb94b3ce8f_Shape"/>
          <p:cNvSpPr/>
          <p:nvPr>
            <p:custDataLst>
              <p:tags r:id="rId21"/>
            </p:custDataLst>
          </p:nvPr>
        </p:nvSpPr>
        <p:spPr>
          <a:xfrm rot="16200000">
            <a:off x="5152073" y="1996185"/>
            <a:ext cx="165100" cy="165100"/>
          </a:xfrm>
          <a:prstGeom prst="flowChartMerge">
            <a:avLst/>
          </a:prstGeom>
          <a:solidFill>
            <a:schemeClr val="accent1"/>
          </a:solidFill>
          <a:ln w="55000" cap="flat" cmpd="thickThin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rtl="1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5" name="OTLSHAPE_M_580fd0866df84c869d49b706fb0d9c36_Title"/>
          <p:cNvSpPr txBox="1"/>
          <p:nvPr>
            <p:custDataLst>
              <p:tags r:id="rId22"/>
            </p:custDataLst>
          </p:nvPr>
        </p:nvSpPr>
        <p:spPr>
          <a:xfrm>
            <a:off x="6065839" y="175877"/>
            <a:ext cx="1520825" cy="430887"/>
          </a:xfrm>
          <a:prstGeom prst="rect">
            <a:avLst/>
          </a:prstGeom>
          <a:noFill/>
        </p:spPr>
        <p:txBody>
          <a:bodyPr lIns="0" tIns="0" rIns="0" bIns="0" anchor="ctr">
            <a:spAutoFit/>
          </a:bodyPr>
          <a:lstStyle/>
          <a:p>
            <a:pPr algn="r" defTabSz="914400" rtl="1">
              <a:defRPr/>
            </a:pPr>
            <a:r>
              <a:rPr lang="he-IL" sz="1400" b="1" spc="-24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הכנות קבוצות לסימולציה ומסדרים</a:t>
            </a:r>
            <a:endParaRPr lang="en-US" sz="1400" b="1" spc="-24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OTLSHAPE_M_580fd0866df84c869d49b706fb0d9c36_Date"/>
          <p:cNvSpPr txBox="1"/>
          <p:nvPr>
            <p:custDataLst>
              <p:tags r:id="rId23"/>
            </p:custDataLst>
          </p:nvPr>
        </p:nvSpPr>
        <p:spPr>
          <a:xfrm>
            <a:off x="6205246" y="549503"/>
            <a:ext cx="968668" cy="215444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algn="r" defTabSz="914400" rtl="1">
              <a:defRPr/>
            </a:pPr>
            <a:r>
              <a:rPr lang="he-IL" sz="1400" spc="-8" dirty="0">
                <a:solidFill>
                  <a:srgbClr val="1F497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15-21-22.2.</a:t>
            </a:r>
            <a:endParaRPr lang="en-US" sz="1400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67" name="OTLSHAPE_M_580fd0866df84c869d49b706fb0d9c36_Shape"/>
          <p:cNvSpPr/>
          <p:nvPr>
            <p:custDataLst>
              <p:tags r:id="rId24"/>
            </p:custDataLst>
          </p:nvPr>
        </p:nvSpPr>
        <p:spPr>
          <a:xfrm rot="16200000">
            <a:off x="6784536" y="764704"/>
            <a:ext cx="165100" cy="165100"/>
          </a:xfrm>
          <a:prstGeom prst="flowChartMerge">
            <a:avLst/>
          </a:prstGeom>
          <a:solidFill>
            <a:schemeClr val="accent2"/>
          </a:solidFill>
          <a:ln w="55000" cap="flat" cmpd="thickThin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rtl="1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8" name="OTLSHAPE_M_51bed3d5ee1242f2afda34d7e5257104_Title"/>
          <p:cNvSpPr txBox="1"/>
          <p:nvPr>
            <p:custDataLst>
              <p:tags r:id="rId25"/>
            </p:custDataLst>
          </p:nvPr>
        </p:nvSpPr>
        <p:spPr>
          <a:xfrm>
            <a:off x="7751763" y="274638"/>
            <a:ext cx="1536700" cy="215900"/>
          </a:xfrm>
          <a:prstGeom prst="rect">
            <a:avLst/>
          </a:prstGeom>
          <a:noFill/>
        </p:spPr>
        <p:txBody>
          <a:bodyPr lIns="0" tIns="0" rIns="0" bIns="0" anchor="ctr">
            <a:spAutoFit/>
          </a:bodyPr>
          <a:lstStyle/>
          <a:p>
            <a:pPr algn="r" defTabSz="914400" rtl="1">
              <a:defRPr/>
            </a:pPr>
            <a:r>
              <a:rPr lang="he-IL" sz="1400" b="1" spc="-24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אקט סימולציה מרכזי</a:t>
            </a:r>
            <a:endParaRPr lang="en-US" sz="1400" b="1" spc="-24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OTLSHAPE_M_51bed3d5ee1242f2afda34d7e5257104_Date"/>
          <p:cNvSpPr txBox="1"/>
          <p:nvPr>
            <p:custDataLst>
              <p:tags r:id="rId26"/>
            </p:custDataLst>
          </p:nvPr>
        </p:nvSpPr>
        <p:spPr>
          <a:xfrm>
            <a:off x="7819587" y="545223"/>
            <a:ext cx="1437298" cy="215444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algn="r" defTabSz="914400" rtl="1">
              <a:defRPr/>
            </a:pPr>
            <a:r>
              <a:rPr lang="he-IL" sz="1400" spc="-8" dirty="0">
                <a:solidFill>
                  <a:srgbClr val="1F497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23-24.02</a:t>
            </a:r>
            <a:endParaRPr lang="en-US" sz="1400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70" name="OTLSHAPE_M_51bed3d5ee1242f2afda34d7e5257104_Shape"/>
          <p:cNvSpPr/>
          <p:nvPr>
            <p:custDataLst>
              <p:tags r:id="rId27"/>
            </p:custDataLst>
          </p:nvPr>
        </p:nvSpPr>
        <p:spPr>
          <a:xfrm rot="16200000">
            <a:off x="7481209" y="1698821"/>
            <a:ext cx="171527" cy="146836"/>
          </a:xfrm>
          <a:prstGeom prst="flowChartMerge">
            <a:avLst/>
          </a:prstGeom>
          <a:solidFill>
            <a:schemeClr val="accent2"/>
          </a:solidFill>
          <a:ln w="55000" cap="flat" cmpd="thickThin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rtl="1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3" name="OTLSHAPE_M_ffe002a4bc4d4c418528062a57961a74_Shape"/>
          <p:cNvSpPr/>
          <p:nvPr>
            <p:custDataLst>
              <p:tags r:id="rId28"/>
            </p:custDataLst>
          </p:nvPr>
        </p:nvSpPr>
        <p:spPr>
          <a:xfrm rot="16200000">
            <a:off x="8041265" y="737482"/>
            <a:ext cx="175278" cy="243937"/>
          </a:xfrm>
          <a:prstGeom prst="flowChartMerge">
            <a:avLst/>
          </a:prstGeom>
          <a:solidFill>
            <a:schemeClr val="accent2"/>
          </a:solidFill>
          <a:ln w="55000" cap="flat" cmpd="thickThin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rtl="1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4" name="OTLSHAPE_M_616f6ca4500944d0a6a308a142e3efe3_Title"/>
          <p:cNvSpPr txBox="1"/>
          <p:nvPr>
            <p:custDataLst>
              <p:tags r:id="rId29"/>
            </p:custDataLst>
          </p:nvPr>
        </p:nvSpPr>
        <p:spPr>
          <a:xfrm>
            <a:off x="8266113" y="944563"/>
            <a:ext cx="1143000" cy="215900"/>
          </a:xfrm>
          <a:prstGeom prst="rect">
            <a:avLst/>
          </a:prstGeom>
          <a:noFill/>
        </p:spPr>
        <p:txBody>
          <a:bodyPr lIns="0" tIns="0" rIns="0" bIns="0" anchor="ctr">
            <a:spAutoFit/>
          </a:bodyPr>
          <a:lstStyle/>
          <a:p>
            <a:pPr algn="r" defTabSz="914400" rtl="1">
              <a:defRPr/>
            </a:pPr>
            <a:r>
              <a:rPr lang="he-IL" sz="1400" b="1" spc="-24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"הרמת מסך"</a:t>
            </a:r>
            <a:endParaRPr lang="en-US" sz="1400" b="1" spc="-24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5" name="OTLSHAPE_M_616f6ca4500944d0a6a308a142e3efe3_Date"/>
          <p:cNvSpPr txBox="1"/>
          <p:nvPr>
            <p:custDataLst>
              <p:tags r:id="rId30"/>
            </p:custDataLst>
          </p:nvPr>
        </p:nvSpPr>
        <p:spPr>
          <a:xfrm>
            <a:off x="8139114" y="1225550"/>
            <a:ext cx="1004887" cy="215900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algn="r" defTabSz="914400" rtl="1">
              <a:defRPr/>
            </a:pPr>
            <a:r>
              <a:rPr lang="he-IL" sz="1400" spc="-8" dirty="0">
                <a:solidFill>
                  <a:srgbClr val="1F497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25.02.21</a:t>
            </a:r>
            <a:endParaRPr lang="en-US" sz="1400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OTLSHAPE_M_616f6ca4500944d0a6a308a142e3efe3_Shape"/>
          <p:cNvSpPr/>
          <p:nvPr>
            <p:custDataLst>
              <p:tags r:id="rId31"/>
            </p:custDataLst>
          </p:nvPr>
        </p:nvSpPr>
        <p:spPr>
          <a:xfrm rot="16200000">
            <a:off x="8655208" y="1470894"/>
            <a:ext cx="165100" cy="165100"/>
          </a:xfrm>
          <a:prstGeom prst="flowChartMerge">
            <a:avLst/>
          </a:prstGeom>
          <a:solidFill>
            <a:schemeClr val="accent5"/>
          </a:solidFill>
          <a:ln w="55000" cap="flat" cmpd="thickThin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rtl="1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7" name="OTLSHAPE_M_e2f688a932a846e8a56ec8bf232837c5_Title"/>
          <p:cNvSpPr txBox="1"/>
          <p:nvPr>
            <p:custDataLst>
              <p:tags r:id="rId32"/>
            </p:custDataLst>
          </p:nvPr>
        </p:nvSpPr>
        <p:spPr>
          <a:xfrm>
            <a:off x="8266113" y="2187575"/>
            <a:ext cx="1739900" cy="215900"/>
          </a:xfrm>
          <a:prstGeom prst="rect">
            <a:avLst/>
          </a:prstGeom>
          <a:noFill/>
        </p:spPr>
        <p:txBody>
          <a:bodyPr lIns="0" tIns="0" rIns="0" bIns="0" anchor="ctr">
            <a:spAutoFit/>
          </a:bodyPr>
          <a:lstStyle/>
          <a:p>
            <a:pPr algn="r" defTabSz="914400" rtl="1">
              <a:defRPr/>
            </a:pPr>
            <a:r>
              <a:rPr lang="he-IL" sz="1400" b="1" spc="-24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ערב </a:t>
            </a:r>
            <a:r>
              <a:rPr lang="he-IL" sz="1400" b="1" spc="-24" dirty="0" err="1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מב"ל</a:t>
            </a:r>
            <a:r>
              <a:rPr lang="he-IL" sz="1400" b="1" spc="-24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בנות זוג</a:t>
            </a:r>
            <a:endParaRPr lang="en-US" sz="1400" b="1" spc="-24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9" name="OTLSHAPE_M_e2f688a932a846e8a56ec8bf232837c5_Shape"/>
          <p:cNvSpPr/>
          <p:nvPr>
            <p:custDataLst>
              <p:tags r:id="rId33"/>
            </p:custDataLst>
          </p:nvPr>
        </p:nvSpPr>
        <p:spPr>
          <a:xfrm rot="16200000">
            <a:off x="9260062" y="2620344"/>
            <a:ext cx="165100" cy="165100"/>
          </a:xfrm>
          <a:prstGeom prst="flowChartMerge">
            <a:avLst/>
          </a:prstGeom>
          <a:solidFill>
            <a:schemeClr val="accent6"/>
          </a:solidFill>
          <a:ln w="55000" cap="flat" cmpd="thickThin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rtl="1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aphicFrame>
        <p:nvGraphicFramePr>
          <p:cNvPr id="110" name="דיאגרמה 412"/>
          <p:cNvGraphicFramePr/>
          <p:nvPr/>
        </p:nvGraphicFramePr>
        <p:xfrm>
          <a:off x="1051721" y="3610945"/>
          <a:ext cx="9508775" cy="3664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4" r:lo="rId45" r:qs="rId46" r:cs="rId47"/>
          </a:graphicData>
        </a:graphic>
      </p:graphicFrame>
      <p:sp>
        <p:nvSpPr>
          <p:cNvPr id="111" name="Rounded Rectangle 110"/>
          <p:cNvSpPr/>
          <p:nvPr/>
        </p:nvSpPr>
        <p:spPr>
          <a:xfrm>
            <a:off x="8405814" y="5167313"/>
            <a:ext cx="210978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rtl="1">
              <a:defRPr/>
            </a:pPr>
            <a:r>
              <a:rPr lang="he-IL" sz="1600" b="1" u="sng" dirty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שלב רפלקציה וסיכום</a:t>
            </a:r>
          </a:p>
          <a:p>
            <a:pPr algn="ctr" defTabSz="914400" rtl="1">
              <a:defRPr/>
            </a:pPr>
            <a:r>
              <a:rPr lang="he-IL" sz="1600" dirty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מה למדנו?</a:t>
            </a:r>
          </a:p>
        </p:txBody>
      </p:sp>
      <p:sp>
        <p:nvSpPr>
          <p:cNvPr id="56" name="OTLSHAPE_TB_00000000000000000000000000000000_TimescaleInterval1"/>
          <p:cNvSpPr txBox="1"/>
          <p:nvPr>
            <p:custDataLst>
              <p:tags r:id="rId34"/>
            </p:custDataLst>
          </p:nvPr>
        </p:nvSpPr>
        <p:spPr>
          <a:xfrm>
            <a:off x="5549477" y="3159362"/>
            <a:ext cx="219075" cy="187325"/>
          </a:xfrm>
          <a:prstGeom prst="rect">
            <a:avLst/>
          </a:prstGeom>
          <a:noFill/>
        </p:spPr>
        <p:txBody>
          <a:bodyPr wrap="none" lIns="0" tIns="0" rIns="0" bIns="0" anchor="ctr"/>
          <a:lstStyle/>
          <a:p>
            <a:pPr algn="r" defTabSz="914400" rtl="1">
              <a:defRPr/>
            </a:pPr>
            <a:r>
              <a:rPr lang="he-IL" sz="1200" spc="-20" dirty="0">
                <a:solidFill>
                  <a:prstClr val="whit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פברואר</a:t>
            </a:r>
            <a:endParaRPr lang="en-US" sz="1200" spc="-20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cxnSp>
        <p:nvCxnSpPr>
          <p:cNvPr id="71" name="OTLSHAPE_M_58b8d83a4b5949928f9f8dea1ccbd57f_Connector1"/>
          <p:cNvCxnSpPr/>
          <p:nvPr>
            <p:custDataLst>
              <p:tags r:id="rId35"/>
            </p:custDataLst>
          </p:nvPr>
        </p:nvCxnSpPr>
        <p:spPr>
          <a:xfrm>
            <a:off x="4572000" y="2549472"/>
            <a:ext cx="0" cy="442912"/>
          </a:xfrm>
          <a:prstGeom prst="line">
            <a:avLst/>
          </a:prstGeom>
          <a:ln w="4763" cap="flat" cmpd="sng" algn="ctr">
            <a:solidFill>
              <a:srgbClr val="1AAA42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TLSHAPE_M_58b8d83a4b5949928f9f8dea1ccbd57f_Date"/>
          <p:cNvSpPr txBox="1"/>
          <p:nvPr>
            <p:custDataLst>
              <p:tags r:id="rId36"/>
            </p:custDataLst>
          </p:nvPr>
        </p:nvSpPr>
        <p:spPr>
          <a:xfrm>
            <a:off x="3999949" y="2189163"/>
            <a:ext cx="793750" cy="214313"/>
          </a:xfrm>
          <a:prstGeom prst="rect">
            <a:avLst/>
          </a:prstGeom>
          <a:noFill/>
        </p:spPr>
        <p:txBody>
          <a:bodyPr lIns="0" tIns="0" rIns="0" bIns="0" anchor="ctr">
            <a:spAutoFit/>
          </a:bodyPr>
          <a:lstStyle/>
          <a:p>
            <a:pPr algn="r" defTabSz="914400" rtl="1">
              <a:defRPr/>
            </a:pPr>
            <a:r>
              <a:rPr lang="he-IL" sz="1400" spc="-8" dirty="0">
                <a:solidFill>
                  <a:srgbClr val="1F497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19.01.21</a:t>
            </a:r>
            <a:endParaRPr lang="en-US" sz="1400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OTLSHAPE_M_58b8d83a4b5949928f9f8dea1ccbd57f_Title"/>
          <p:cNvSpPr txBox="1"/>
          <p:nvPr>
            <p:custDataLst>
              <p:tags r:id="rId37"/>
            </p:custDataLst>
          </p:nvPr>
        </p:nvSpPr>
        <p:spPr>
          <a:xfrm>
            <a:off x="3802858" y="1642348"/>
            <a:ext cx="1041400" cy="430887"/>
          </a:xfrm>
          <a:prstGeom prst="rect">
            <a:avLst/>
          </a:prstGeom>
          <a:noFill/>
        </p:spPr>
        <p:txBody>
          <a:bodyPr lIns="0" tIns="0" rIns="0" bIns="0" anchor="ctr">
            <a:spAutoFit/>
          </a:bodyPr>
          <a:lstStyle/>
          <a:p>
            <a:pPr algn="r" defTabSz="914400" rtl="1">
              <a:defRPr/>
            </a:pPr>
            <a:r>
              <a:rPr lang="he-IL" sz="1400" b="1" spc="-24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הכנות +תדריך</a:t>
            </a:r>
          </a:p>
          <a:p>
            <a:pPr algn="ctr" defTabSz="914400" rtl="1">
              <a:defRPr/>
            </a:pPr>
            <a:r>
              <a:rPr lang="he-IL" sz="1400" b="1" spc="-24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משתתפים</a:t>
            </a:r>
            <a:endParaRPr lang="en-US" sz="1400" b="1" spc="-24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81" name="OTLSHAPE_M_31ba01d2fa214bd88fb503bb94b3ce8f_Connector1"/>
          <p:cNvCxnSpPr/>
          <p:nvPr>
            <p:custDataLst>
              <p:tags r:id="rId38"/>
            </p:custDataLst>
          </p:nvPr>
        </p:nvCxnSpPr>
        <p:spPr>
          <a:xfrm flipH="1">
            <a:off x="5867401" y="1073704"/>
            <a:ext cx="21257" cy="2079071"/>
          </a:xfrm>
          <a:prstGeom prst="line">
            <a:avLst/>
          </a:prstGeom>
          <a:ln w="4763" cap="flat" cmpd="sng" algn="ctr">
            <a:solidFill>
              <a:schemeClr val="accent1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TLSHAPE_M_31ba01d2fa214bd88fb503bb94b3ce8f_Shape"/>
          <p:cNvSpPr/>
          <p:nvPr>
            <p:custDataLst>
              <p:tags r:id="rId39"/>
            </p:custDataLst>
          </p:nvPr>
        </p:nvSpPr>
        <p:spPr>
          <a:xfrm rot="16200000">
            <a:off x="5806107" y="908603"/>
            <a:ext cx="165100" cy="165100"/>
          </a:xfrm>
          <a:prstGeom prst="flowChartMerge">
            <a:avLst/>
          </a:prstGeom>
          <a:solidFill>
            <a:schemeClr val="accent1"/>
          </a:solidFill>
          <a:ln w="55000" cap="flat" cmpd="thickThin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rtl="1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3" name="OTLSHAPE_M_31ba01d2fa214bd88fb503bb94b3ce8f_Title"/>
          <p:cNvSpPr txBox="1"/>
          <p:nvPr>
            <p:custDataLst>
              <p:tags r:id="rId40"/>
            </p:custDataLst>
          </p:nvPr>
        </p:nvSpPr>
        <p:spPr>
          <a:xfrm>
            <a:off x="4592639" y="559857"/>
            <a:ext cx="1546225" cy="215444"/>
          </a:xfrm>
          <a:prstGeom prst="rect">
            <a:avLst/>
          </a:prstGeom>
          <a:noFill/>
        </p:spPr>
        <p:txBody>
          <a:bodyPr lIns="0" tIns="0" rIns="0" bIns="0" anchor="ctr">
            <a:spAutoFit/>
          </a:bodyPr>
          <a:lstStyle/>
          <a:p>
            <a:pPr algn="ctr" defTabSz="914400" rtl="1">
              <a:defRPr/>
            </a:pPr>
            <a:r>
              <a:rPr lang="he-IL" sz="1400" b="1" spc="-24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הצגת תרחיש</a:t>
            </a:r>
            <a:endParaRPr lang="en-US" sz="1400" b="1" spc="-24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9" name="OTLSHAPE_M_31ba01d2fa214bd88fb503bb94b3ce8f_Title"/>
          <p:cNvSpPr txBox="1"/>
          <p:nvPr>
            <p:custDataLst>
              <p:tags r:id="rId41"/>
            </p:custDataLst>
          </p:nvPr>
        </p:nvSpPr>
        <p:spPr>
          <a:xfrm>
            <a:off x="6675263" y="1039910"/>
            <a:ext cx="1546225" cy="430887"/>
          </a:xfrm>
          <a:prstGeom prst="rect">
            <a:avLst/>
          </a:prstGeom>
          <a:noFill/>
        </p:spPr>
        <p:txBody>
          <a:bodyPr lIns="0" tIns="0" rIns="0" bIns="0" anchor="ctr">
            <a:spAutoFit/>
          </a:bodyPr>
          <a:lstStyle/>
          <a:p>
            <a:pPr algn="ctr" defTabSz="914400" rtl="1">
              <a:defRPr/>
            </a:pPr>
            <a:r>
              <a:rPr lang="he-IL" sz="1400" b="1" spc="-24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הצגת אסטרטגיה לאלוף</a:t>
            </a:r>
            <a:endParaRPr lang="en-US" sz="1400" b="1" spc="-24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rtl="1"/>
            <a:fld id="{CC4DF0E0-0A5A-491C-8CE2-7A2EFD5D9F6B}" type="slidenum">
              <a:rPr lang="he-IL">
                <a:solidFill>
                  <a:prstClr val="black">
                    <a:tint val="75000"/>
                  </a:prstClr>
                </a:solidFill>
                <a:latin typeface="Calibri"/>
                <a:cs typeface="Arial" panose="020B0604020202020204" pitchFamily="34" charset="0"/>
              </a:rPr>
              <a:pPr defTabSz="914400" rtl="1"/>
              <a:t>7</a:t>
            </a:fld>
            <a:endParaRPr lang="he-IL">
              <a:solidFill>
                <a:prstClr val="black">
                  <a:tint val="75000"/>
                </a:prstClr>
              </a:solidFill>
              <a:latin typeface="Calibri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1748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8630D-8B37-4A9B-9D48-42ACCC9BF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636" y="0"/>
            <a:ext cx="10760764" cy="864118"/>
          </a:xfrm>
        </p:spPr>
        <p:txBody>
          <a:bodyPr>
            <a:normAutofit/>
          </a:bodyPr>
          <a:lstStyle/>
          <a:p>
            <a:r>
              <a:rPr lang="he-IL" dirty="0"/>
              <a:t>שיבוץ סימולציה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2E327B4-51D1-41A7-9ADB-1BD15E2C90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647672"/>
              </p:ext>
            </p:extLst>
          </p:nvPr>
        </p:nvGraphicFramePr>
        <p:xfrm>
          <a:off x="291549" y="864118"/>
          <a:ext cx="10376451" cy="62124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10812">
                  <a:extLst>
                    <a:ext uri="{9D8B030D-6E8A-4147-A177-3AD203B41FA5}">
                      <a16:colId xmlns:a16="http://schemas.microsoft.com/office/drawing/2014/main" val="1794394363"/>
                    </a:ext>
                  </a:extLst>
                </a:gridCol>
                <a:gridCol w="964479">
                  <a:extLst>
                    <a:ext uri="{9D8B030D-6E8A-4147-A177-3AD203B41FA5}">
                      <a16:colId xmlns:a16="http://schemas.microsoft.com/office/drawing/2014/main" val="2499945649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2734756868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1542014345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863281553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4112323027"/>
                    </a:ext>
                  </a:extLst>
                </a:gridCol>
                <a:gridCol w="795528">
                  <a:extLst>
                    <a:ext uri="{9D8B030D-6E8A-4147-A177-3AD203B41FA5}">
                      <a16:colId xmlns:a16="http://schemas.microsoft.com/office/drawing/2014/main" val="97534222"/>
                    </a:ext>
                  </a:extLst>
                </a:gridCol>
                <a:gridCol w="1174668">
                  <a:extLst>
                    <a:ext uri="{9D8B030D-6E8A-4147-A177-3AD203B41FA5}">
                      <a16:colId xmlns:a16="http://schemas.microsoft.com/office/drawing/2014/main" val="960676221"/>
                    </a:ext>
                  </a:extLst>
                </a:gridCol>
                <a:gridCol w="1142739">
                  <a:extLst>
                    <a:ext uri="{9D8B030D-6E8A-4147-A177-3AD203B41FA5}">
                      <a16:colId xmlns:a16="http://schemas.microsoft.com/office/drawing/2014/main" val="2844704371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1023313853"/>
                    </a:ext>
                  </a:extLst>
                </a:gridCol>
              </a:tblGrid>
              <a:tr h="581912"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ישראל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ארה"ב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רש"פ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חמאס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מצרים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ירדן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טורקיה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אמירויות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סעודיה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28402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מדריך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083941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015094"/>
                  </a:ext>
                </a:extLst>
              </a:tr>
              <a:tr h="727299"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משתתפים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72547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582371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948787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78739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242355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86340"/>
                  </a:ext>
                </a:extLst>
              </a:tr>
              <a:tr h="829844"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עבודה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אירוח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אירוח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ספריה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תאלים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תאלים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45038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12DC3-7EB1-4419-B5C8-200E7508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rtl="1"/>
            <a:fld id="{CC4DF0E0-0A5A-491C-8CE2-7A2EFD5D9F6B}" type="slidenum">
              <a:rPr lang="he-IL">
                <a:solidFill>
                  <a:prstClr val="black">
                    <a:tint val="75000"/>
                  </a:prstClr>
                </a:solidFill>
                <a:latin typeface="Calibri"/>
                <a:cs typeface="Arial" panose="020B0604020202020204" pitchFamily="34" charset="0"/>
              </a:rPr>
              <a:pPr defTabSz="914400" rtl="1"/>
              <a:t>8</a:t>
            </a:fld>
            <a:endParaRPr lang="he-IL">
              <a:solidFill>
                <a:prstClr val="black">
                  <a:tint val="75000"/>
                </a:prstClr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6357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TdGFuZGFyZCIsIklzVGVtcGxhdGUiOmZhbHNlLCJWZXJzaW9uIjp7IiRpZCI6IjIiLCJWZXJzaW9uIjoiMy4wLjEiLCJPcmlnaW5hbEFzc2VtYmx5VmVyc2lvbiI6IjMuMDkuMDUuMDAiLCJFZGl0aW9uIjoiQmFzaWMiLCJJc1BsdXNFZGl0aW9uIjpmYWxzZX0sIkVmZmVjdCI6MSwiU3R5bGUiOnsiJGlkIjoiMyIsIlRpbWViYW5kU3R5bGUiOnsiJGlkIjoiNCIsIlNjYWxlTWFya2luZyI6MCwiU2hhcGUiOjAsIlNoYXBlU3R5bGUiOnsiJGlkIjoiNSIsIk1hcmdpbiI6eyIkaWQiOiI2IiwiVG9wIjowLCJMZWZ0IjoxMiwiUmlnaHQiOjEyLCJCb3R0b20iOjB9LCJQYWRkaW5nIjp7IiRpZCI6IjciLCJUb3AiOjUsIkxlZnQiOjAsIlJpZ2h0IjowLCJCb3R0b20iOjV9LCJCYWNrZ3JvdW5kIjp7IiRpZCI6IjgiLCJDb2xvciI6eyIkaWQiOiI5IiwiQSI6MjU1LCJSIjo2OCwiRyI6ODQsIkIiOjEw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TkyLCJHIjo4MCwiQiI6Nzd9fSwiTWF4V2lkdGgiOiJJbmZpbml0eSIsIk1heEhlaWdodCI6IkluZmluaXR5IiwiU21hcnRGb3JlZ3JvdW5kSXNBY3RpdmUiOmZhbHNlLCJIb3Jpem9udGFsQWxpZ25tZW50IjowLCJWZXJ0aWNhbEFsaWdubWVudCI6MCwiU21hcnRGb3JlZ3JvdW5kIjpudWxsLCJNYXJnaW4iOnsiJGlkIjoiMTciLCJUb3AiOjAsIkxlZnQiOjAsIlJpZ2h0IjoyNSwiQm90dG9tIjowfSwiUGFkZGluZyI6eyIkaWQiOiIxOCIsIlRvcCI6MCwiTGVmdCI6MCwiUmlnaHQiOjAsIkJvdHRvbSI6MH0sIkJhY2tncm91bmQiOnsiJGlkIjoiMTkiLCJDb2xvciI6eyIkaWQiOiIyMCIsIkEiOjAsIlIiOjAsIkciOjAsIkIiOjB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TkyLCJHIjo4MCwiQiI6Nzd9fSwiTWF4V2lkdGgiOiJJbmZpbml0eSIsIk1heEhlaWdodCI6IkluZmluaXR5IiwiU21hcnRGb3JlZ3JvdW5kSXNBY3RpdmUiOmZhbHNlLCJIb3Jpem9udGFsQWxpZ25tZW50IjowLCJWZXJ0aWNhbEFsaWdubWVudCI6MCwiU21hcnRGb3JlZ3JvdW5kIjpudWxsLCJNYXJnaW4iOnsiJGlkIjoiMjUiLCJUb3AiOjAsIkxlZnQiOjI1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dHJ1ZSwiRWxhcHNlZFRpbWVGb3JtYXQiOjIsIlRvZGF5TWFya2VyUG9zaXRpb24iOjMsIlF1aWNrUG9zaXRpb24iOjEsIkFic29sdXRlUG9zaXRpb24iOjI0MC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Z9fSwiTGluZVdlaWdodCI6MS4wLCJMaW5lVHlwZSI6MCwiUGFyZW50U3R5bGUiOm51bGx9LCJJc0JlbG93VGltZWJhbmQiOmZhbHNlLCJIaWRlRGF0ZSI6ZmFsc2UsIlNoYXBlU2l6ZSI6MSwiU3BhY2luZyI6MS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OC4wLCJIZWlnaHQiOjIw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MxLCJHIjo3MywiQiI6MTI2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S9kL3l5eXkiLCJTZXBhcmF0b3IiOiIvIiwiVXNlSW50ZXJuYXRpb25hbERhdGVGb3JtYXQiOmZhbHNlfSwiSXNWaXNpYmxlIjp0cnVlLCJQYXJlbnRTdHlsZSI6bnVsbH0sIkRlZmF1bHRUYXNrU3R5bGUiOnsiJGlkIjoiODAiLCJTaGFwZSI6MCwiU2hhcGVUaGlja25lc3MiOjEsIkR1cmF0aW9uRm9ybWF0IjowLCJJbmNsdWRlTm9uV29ya2luZ0RheXNJbkR1cmF0aW9uIjp0cnVlLCJQZXJjZW50YWdlQ29tcGxl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E5MiwiRyI6ODAsIkIiOjc3fX0sIk1heFdpZHRoIjoyMDAuMCwiTWF4SGVpZ2h0IjoiSW5maW5pdHkiLCJTbWFydEZvcmVncm91bmRJc0FjdGl2ZSI6ZmFsc2UsIkhvcml6b250YWxBbGlnbm1lbnQiOjAsIlZlcnRpY2FsQWxpZ25tZW50IjowLCJTbWFydEZvcmVncm91bmQiOm51bGwsIk1hcmdpbiI6eyIkaWQiOiI4NSIsIlRvcCI6MCwiTGVmdCI6MCwiUmlnaHQiOjAsIkJvdHRvbSI6MH0sIlBhZGRpbmciOnsiJGlkIjoiODYiLCJUb3AiOjAsIkxlZnQiOjAsIlJpZ2h0IjowLCJCb3R0b20iOjB9LCJCYWNrZ3JvdW5kIjp7IiRpZCI6Ijg3IiwiQ29sb3IiOnsiJHJlZiI6IjIwIn19LCJJc1Zpc2libGUiOnRydWUsIldpZHRoIjowLjAsIkhlaWdodCI6MC4wLCJCb3JkZXJTdHlsZSI6bnVsbCwiUGFyZW50U3R5bGUiOm51bGx9LCJEdXJhdGlvblN0eWxlIjp7IiRpZCI6Ijg4IiwiRm9udFNldHRpbmdzIjp7IiRpZCI6Ijg5IiwiRm9udFNpemUiOjEwLCJGb250TmFtZSI6IkNhbGlicmkiLCJJc0JvbGQiOmZhbHNlLCJJc0l0YWxpYyI6ZmFsc2UsIklzVW5kZXJsaW5lZCI6ZmFsc2UsIlBhcmVudFN0eWxlIjpudWxsfSwiQXV0b1NpemUiOjAsIkZvcmVncm91bmQiOnsiJGlkIjoiOTAiLCJDb2xvciI6eyIkaWQiOiI5MSIsIkEiOjI1NSwiUiI6MTkyLCJHIjo4MCwiQiI6Nzd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A0LCJHIjoyMDQsIkIiOjIwNH19LCJMaW5lV2VpZ2h0IjoxLjAsIkxpbmVUeXBlIjowLCJQYXJlbnRTdHlsZSI6bnVsbH0sIlZlcnRpY2FsQ29ubmVjdG9yU3R5bGUiOnsiJGlkIjoiOTgiLCJMaW5lQ29sb3IiOnsiJGlkIjoiOTkiLCIkdHlwZSI6Ik5MUkUuQ29tbW9uLkRvbS5Tb2xpZENvbG9yQnJ1c2gsIE5MUkUuQ29tbW9uIiwiQ29sb3IiOnsiJGlkIjoiMTAwIiwiQSI6MjU1LCJSIjoyMDQsIkciOjIwNCwiQiI6MjA0fX0sIkxpbmVXZWlnaHQiOjAuMCwiTGluZVR5cGUiOjAsIlBhcmVudFN0eWxlIjpudWxsfSwiTWFyZ2luIjpudWxsLCJTdGFydERhdGVQb3NpdGlvbiI6NCwiRW5kRGF0ZVBvc2l0aW9uIjo0LCJUaXRsZVBvc2l0aW9uIjo1LCJEdXJhdGlvblBvc2l0aW9uIjo2LCJQZXJjZW50YWdlQ29tcGxldGVkUG9zaXRpb24iOjYsIlNwYWNpbmciOjUsIklzQmVsb3dUaW1lYmFuZCI6dHJ1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Y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xLCJGb250TmFtZSI6IkNhbGlicmkiLCJJc0JvbGQiOnRydWUsIklzSXRhbGljIjpmYWxzZSwiSXNVbmRlcmxpbmVkIjpmYWxzZSwiUGFyZW50U3R5bGUiOm51bGx9LCJBdXRvU2l6ZSI6MCwiRm9yZWdyb3VuZCI6eyIkaWQiOiIxMDkiLCJDb2xvciI6eyIkaWQiOiIxMTAiLCJBIjoyNTUsIlIiOjAsIkciOjAsIkIiOjB9fSwiTWF4V2lkdGgiOjcyMC4wLCJNYXhIZWlnaHQiOiJJbmZpbml0eSIsIlNtYXJ0Rm9yZWdyb3VuZElzQWN0aXZlIjpmYWxzZSwiSG9yaXpvbnRhbEFsaWdubWVudCI6MCwiVmVydGljYWxBbGlnbm1lbnQiOjAsIlNtYXJ0Rm9yZWdyb3VuZCI6bnVsbCwiTWFyZ2luIjp7IiRpZCI6IjExMSIsIlRvcCI6MCwiTGVmdCI6MCwiUmlnaHQiOjAsIkJvdHRvbSI6MH0sIlBhZGRpbmciOnsiJGlkIjoiMTEyIiwiVG9wIjowLCJMZWZ0IjowLCJSaWdodCI6MCwiQm90dG9tIjowfSwiQmFja2dyb3VuZCI6eyIkaWQiOiIxMTMiLCJDb2xvciI6eyIkcmVmIjoiMjAifX0sIklzVmlzaWJsZSI6dHJ1ZSwiV2lkdGgiOjAuMCwiSGVpZ2h0IjowLjAsIkJvcmRlclN0eWxlIjpudWxsLCJQYXJlbnRTdHlsZSI6bnVsbH0sIkRhdGVTdHlsZSI6eyIkaWQiOiIxMTQiLCJGb250U2V0dGluZ3MiOnsiJGlkIjoiMTE1IiwiRm9udFNpemUiOjEwLCJGb250TmFtZSI6IkNhbGlicmkiLCJJc0JvbGQiOmZhbHNlLCJJc0l0YWxpYyI6ZmFsc2UsIklzVW5kZXJsaW5lZCI6ZmFsc2UsIlBhcmVudFN0eWxlIjpudWxsfSwiQXV0b1NpemUiOjAsIkZvcmVncm91bmQiOnsiJGlkIjoiMTE2IiwiQ29sb3IiOnsiJGlkIjoiMTE3IiwiQSI6MjU1LCJSIjozMSwiRyI6NzMsIkIiOjEyNn19LCJNYXhXaWR0aCI6MjAwLjAsIk1heEhlaWdodCI6IkluZmluaXR5IiwiU21hcnRGb3JlZ3JvdW5kSXNBY3RpdmUiOmZhbHNlLCJIb3Jpem9udGFsQWxpZ25tZW50IjowLCJWZXJ0aWNhbEFsaWdubWVudCI6MCwiU21hcnRGb3JlZ3JvdW5kIjpudWxsLCJNYXJnaW4iOnsiJGlkIjoiMTE4IiwiVG9wIjowLCJMZWZ0IjowLCJSaWdodCI6MCwiQm90dG9tIjowfSwiUGFkZGluZyI6eyIkaWQiOiIxMTkiLCJUb3AiOjAsIkxlZnQiOjAsIlJpZ2h0IjowLCJCb3R0b20iOjB9LCJCYWNrZ3JvdW5kIjp7IiRpZCI6IjEyMCIsIkNvbG9yIjp7IiRyZWYiOiIyMCJ9fSwiSXNWaXNpYmxlIjp0cnVlLCJXaWR0aCI6MC4wLCJIZWlnaHQiOjAuMCwiQm9yZGVyU3R5bGUiOm51bGwsIlBhcmVudFN0eWxlIjpudWxsfSwiRGF0ZUZvcm1hdCI6eyIkaWQiOiIxMjEiLCJGb3JtYXRTdHJpbmciOiJNL2QveXl5eSIsIlNlcGFyYXRvciI6Ii8iLCJVc2VJbnRlcm5hdGlvbmFsRGF0ZUZvcm1hdCI6ZmFsc2V9LCJJc1Zpc2libGUiOnRydWUsIlBhcmVudFN0eWxlIjpudWxsfSwiU2hvd0VsYXBzZWRUaW1lR3JhZGllbnRTdHlsZSI6ZmFsc2V9LCJTY2FsZSI6eyIkaWQiOiIxMjIiLCJTdGFydERhdGUiOiIyMDE3LTAyLTEzVDIzOjU5OjU5Ljk5OVoiLCJFbmREYXRlIjoiMjAxNy0wMy0yMVQyMzo1OTo1OS45OTlaIiwiRm9ybWF0IjoiTU1NIiwiVHlwZSI6MiwiQXV0b0RhdGVSYW5nZSI6dHJ1ZSwiV29ya2luZ0RheXMiOjMxLCJUb2RheU1hcmtlclRleHQiOiJUb2RheSIsIkF1dG9TY2FsZVR5cGUiOnRydWV9LCJNaWxlc3RvbmVzIjpbeyIkaWQiOiIxMjMiLCJEYXRlIjoiMjAxNy0wMi0xM1QyMzo1OTo1OS45OTlaIiwiU3R5bGUiOnsiJGlkIjoiMTI0IiwiU2hhcGUiOjIsIkNvbm5lY3Rvck1hcmdpbiI6eyIkcmVmIjoiNTQifSwiQ29ubmVjdG9yU3R5bGUiOnsiJGlkIjoiMTI1IiwiTGluZUNvbG9yIjp7IiRpZCI6IjEyNiIsIiR0eXBlIjoiTkxSRS5Db21tb24uRG9tLlNvbGlkQ29sb3JCcnVzaCwgTkxSRS5Db21tb24iLCJDb2xvciI6eyIkaWQiOiIxMjciLCJBIjoxMjcsIlIiOjI2LCJHIjoxNzAsIkIiOjY2fX0sIkxpbmVXZWlnaHQiOjEuMCwiTGluZVR5cGUiOjAsIlBhcmVudFN0eWxlIjp7IiRyZWYiOiI1NSJ9fSwiSXNCZWxvd1RpbWViYW5kIjpmYWxzZSwiSGlkZURhdGUiOmZhbHNlLCJTaGFwZVNpemUiOjEsIlNwYWNpbmciOjEuMCwiUGFkZGluZyI6eyIkcmVmIjoiNTgifSwiU2hhcGVTdHlsZSI6eyIkaWQiOiIxMjgiLCJNYXJnaW4iOnsiJHJlZiI6IjYwIn0sIlBhZGRpbmciOnsiJHJlZiI6IjYxIn0sIkJhY2tncm91bmQiOnsiJGlkIjoiMTI5IiwiQ29sb3IiOnsiJGlkIjoiMTMwIiwiQSI6MjU1LCJSIjoyNiwiRyI6MTcwLCJCIjo2Nn19LCJJc1Zpc2libGUiOnRydWUsIldpZHRoIjoxOC4wLCJIZWlnaHQiOjIwLjAsIkJvcmRlclN0eWxlIjp7IiRpZCI6IjEzMSIsIkxpbmVDb2xvciI6eyIkcmVmIjoiNjMifSwiTGluZVdlaWdodCI6MC4wLCJMaW5lVHlwZSI6MCwiUGFyZW50U3R5bGUiOnsiJHJlZiI6IjYyIn19LCJQYXJlbnRTdHlsZSI6eyIkcmVmIjoiNTkifX0sIlRpdGxlU3R5bGUiOnsiJGlkIjoiMTMyIiwiRm9udFNldHRpbmdzIjp7IiRpZCI6IjEzM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M0IiwiTGluZUNvbG9yIjpudWxsLCJMaW5lV2VpZ2h0IjowLjAsIkxpbmVUeXBlIjowLCJQYXJlbnRTdHlsZSI6bnVsbH0sIlBhcmVudFN0eWxlIjp7IiRyZWYiOiI2NSJ9fSwiRGF0ZVN0eWxlIjp7IiRpZCI6IjEzNSIsIkZvbnRTZXR0aW5ncyI6eyIkaWQiOiIxM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c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I1OGI4ZDgzYS00YjU5LTQ5OTItOGY5Zi04ZGVhMWNjYmQ1N2YiLCJJbXBvcnRJZCI6bnVsbCwiVGl0bGUiOiLXntek15LXqSDXlNeq16DXoteUIiwiTm90ZSI6bnVsbCwiSHlwZXJsaW5rIjpudWxsLCJJc0NoYW5nZWQiOmZhbHNlLCJJc05ldyI6ZmFsc2V9LHsiJGlkIjoiMTM4IiwiRGF0ZSI6IjIwMTctMDMtMDFUMjM6NTk6NTkuOTk5WiIsIlN0eWxlIjp7IiRpZCI6IjEzOSIsIlNoYXBlIjoyLCJDb25uZWN0b3JNYXJnaW4iOnsiJHJlZiI6IjU0In0sIkNvbm5lY3RvclN0eWxlIjp7IiRpZCI6IjE0MCIsIkxpbmVDb2xvciI6eyIkaWQiOiIxNDEiLCIkdHlwZSI6Ik5MUkUuQ29tbW9uLkRvbS5Tb2xpZENvbG9yQnJ1c2gsIE5MUkUuQ29tbW9uIiwiQ29sb3IiOnsiJGlkIjoiMTQyIiwiQSI6MTI3LCJSIjo0NSwiRyI6MTYyLCJCIjoxOTF9fSwiTGluZVdlaWdodCI6MS4wLCJMaW5lVHlwZSI6MCwiUGFyZW50U3R5bGUiOnsiJHJlZiI6IjU1In19LCJJc0JlbG93VGltZWJhbmQiOmZhbHNlLCJIaWRlRGF0ZSI6ZmFsc2UsIlNoYXBlU2l6ZSI6MSwiU3BhY2luZyI6MS4wLCJQYWRkaW5nIjp7IiRyZWYiOiI1OCJ9LCJTaGFwZVN0eWxlIjp7IiRpZCI6IjE0MyIsIk1hcmdpbiI6eyIkcmVmIjoiNjAifSwiUGFkZGluZyI6eyIkcmVmIjoiNjEifSwiQmFja2dyb3VuZCI6eyIkaWQiOiIxNDQiLCJDb2xvciI6eyIkaWQiOiIxNDUiLCJBIjoyNTUsIlIiOjQ1LCJHIjoxNjIsIkIiOjE5MX19LCJJc1Zpc2libGUiOnRydWUsIldpZHRoIjoxOC4wLCJIZWlnaHQiOjIwLjAsIkJvcmRlclN0eWxlIjp7IiRpZCI6IjE0NiIsIkxpbmVDb2xvciI6eyIkcmVmIjoiNjMifSwiTGluZVdlaWdodCI6MC4wLCJMaW5lVHlwZSI6MCwiUGFyZW50U3R5bGUiOnsiJHJlZiI6IjYyIn19LCJQYXJlbnRTdHlsZSI6eyIkcmVmIjoiNTkifX0sIlRpdGxlU3R5bGUiOnsiJGlkIjoiMTQ3IiwiRm9udFNldHRpbmdzIjp7IiRpZCI6IjE0OC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Q5IiwiTGluZUNvbG9yIjpudWxsLCJMaW5lV2VpZ2h0IjowLjAsIkxpbmVUeXBlIjowLCJQYXJlbnRTdHlsZSI6bnVsbH0sIlBhcmVudFN0eWxlIjp7IiRyZWYiOiI2NSJ9fSwiRGF0ZVN0eWxlIjp7IiRpZCI6IjE1MCIsIkZvbnRTZXR0aW5ncyI6eyIkaWQiOiIxNTE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TIiLCJMaW5lQ29sb3IiOm51bGwsIkxpbmVXZWlnaHQiOjAuMCwiTGluZVR5cGUiOjAsIlBhcmVudFN0eWxlIjpudWxsfSwiUGFyZW50U3R5bGUiOnsiJHJlZiI6IjcyIn19LCJEYXRlRm9ybWF0Ijp7IiRyZWYiOiI3OSJ9LCJJc1Zpc2libGUiOnRydWUsIlBhcmVudFN0eWxlIjp7IiRyZWYiOiI1MyJ9fSwiUG9zaXRpb24iOnsiUmF0aW8iOjAuMTYwNjc5MDA2Njk0Mjc1NjUsIklzQ3VzdG9tIjp0cnVlfSwiSWQiOiIzMWJhMDFkMi1mYTIxLTRiZDgtOGZiNS0wM2JiOTRiM2NlOGYiLCJJbXBvcnRJZCI6bnVsbCwiVGl0bGUiOiLXlNem15LXqiDXqteV16bXqNeZ150g15Un16fXkdeo16DXmCIsIk5vdGUiOm51bGwsIkh5cGVybGluayI6bnVsbCwiSXNDaGFuZ2VkIjpmYWxzZSwiSXNOZXciOmZhbHNlfSx7IiRpZCI6IjE1MyIsIkRhdGUiOiIyMDE3LTAzLTA3VDIzOjU5OjU5Ljk5OVoiLCJTdHlsZSI6eyIkaWQiOiIxNTQiLCJTaGFwZSI6MiwiQ29ubmVjdG9yTWFyZ2luIjp7IiRyZWYiOiI1NCJ9LCJDb25uZWN0b3JTdHlsZSI6eyIkaWQiOiIxNTUiLCJMaW5lQ29sb3IiOnsiJGlkIjoiMTU2IiwiJHR5cGUiOiJOTFJFLkNvbW1vbi5Eb20uU29saWRDb2xvckJydXNoLCBOTFJFLkNvbW1vbiIsIkNvbG9yIjp7IiRpZCI6IjE1NyIsIkEiOjEyNywiUiI6MjE4LCJHIjozMSwiQiI6NDB9fSwiTGluZVdlaWdodCI6MS4wLCJMaW5lVHlwZSI6MCwiUGFyZW50U3R5bGUiOnsiJHJlZiI6IjU1In19LCJJc0JlbG93VGltZWJhbmQiOmZhbHNlLCJIaWRlRGF0ZSI6ZmFsc2UsIlNoYXBlU2l6ZSI6MSwiU3BhY2luZyI6MS4wLCJQYWRkaW5nIjp7IiRyZWYiOiI1OCJ9LCJTaGFwZVN0eWxlIjp7IiRpZCI6IjE1OCIsIk1hcmdpbiI6eyIkcmVmIjoiNjAifSwiUGFkZGluZyI6eyIkcmVmIjoiNjEifSwiQmFja2dyb3VuZCI6eyIkaWQiOiIxNTkiLCJDb2xvciI6eyIkaWQiOiIxNjAiLCJBIjoyNTUsIlIiOjIxOCwiRyI6MzEsIkIiOjQwfX0sIklzVmlzaWJsZSI6dHJ1ZSwiV2lkdGgiOjE4LjAsIkhlaWdodCI6MjAuMCwiQm9yZGVyU3R5bGUiOnsiJGlkIjoiMTYxIiwiTGluZUNvbG9yIjp7IiRyZWYiOiI2MyJ9LCJMaW5lV2VpZ2h0IjowLjAsIkxpbmVUeXBlIjowLCJQYXJlbnRTdHlsZSI6eyIkcmVmIjoiNjIifX0sIlBhcmVudFN0eWxlIjp7IiRyZWYiOiI1OSJ9fSwiVGl0bGVTdHlsZSI6eyIkaWQiOiIxNjIiLCJGb250U2V0dGluZ3MiOnsiJGlkIjoiMTYz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jQiLCJMaW5lQ29sb3IiOm51bGwsIkxpbmVXZWlnaHQiOjAuMCwiTGluZVR5cGUiOjAsIlBhcmVudFN0eWxlIjpudWxsfSwiUGFyZW50U3R5bGUiOnsiJHJlZiI6IjY1In19LCJEYXRlU3R5bGUiOnsiJGlkIjoiMTY1IiwiRm9udFNldHRpbmdzIjp7IiRpZCI6IjE2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NyIsIkxpbmVDb2xvciI6bnVsbCwiTGluZVdlaWdodCI6MC4wLCJMaW5lVHlwZSI6MCwiUGFyZW50U3R5bGUiOm51bGx9LCJQYXJlbnRTdHlsZSI6eyIkcmVmIjoiNzIifX0sIkRhdGVGb3JtYXQiOnsiJHJlZiI6Ijc5In0sIklzVmlzaWJsZSI6dHJ1ZSwiUGFyZW50U3R5bGUiOnsiJHJlZiI6IjUzIn19LCJQb3NpdGlvbiI6eyJSYXRpbyI6MC4zNjMxNTUwOTg0MzIzNzYwMywiSXNDdXN0b20iOnRydWV9LCJJZCI6IjU4MGZkMDg2LTZkZjgtNGM4Ni05ZDQ5LWI3MDZmYjBkOWMzNiIsIkltcG9ydElkIjpudWxsLCJUaXRsZSI6IteQ16fXmCDXodeZ157Xldec16bXmdeUIDEiLCJOb3RlIjpudWxsLCJIeXBlcmxpbmsiOm51bGwsIklzQ2hhbmdlZCI6ZmFsc2UsIklzTmV3IjpmYWxzZX0seyIkaWQiOiIxNjgiLCJEYXRlIjoiMjAxNy0wMy0xNFQyMzo1OTo1OS45OTlaIiwiU3R5bGUiOnsiJGlkIjoiMTY5IiwiU2hhcGUiOjIsIkNvbm5lY3Rvck1hcmdpbiI6eyIkcmVmIjoiNTQifSwiQ29ubmVjdG9yU3R5bGUiOnsiJGlkIjoiMTcwIiwiTGluZUNvbG9yIjp7IiRpZCI6IjE3MSIsIiR0eXBlIjoiTkxSRS5Db21tb24uRG9tLlNvbGlkQ29sb3JCcnVzaCwgTkxSRS5Db21tb24iLCJDb2xvciI6eyIkaWQiOiIxNzIiLCJBIjoxMjcsIlIiOjIxOCwiRyI6MzEsIkIiOjQwfX0sIkxpbmVXZWlnaHQiOjEuMCwiTGluZVR5cGUiOjAsIlBhcmVudFN0eWxlIjp7IiRyZWYiOiI1NSJ9fSwiSXNCZWxvd1RpbWViYW5kIjpmYWxzZSwiSGlkZURhdGUiOmZhbHNlLCJTaGFwZVNpemUiOjEsIlNwYWNpbmciOjEuMCwiUGFkZGluZyI6eyIkcmVmIjoiNTgifSwiU2hhcGVTdHlsZSI6eyIkaWQiOiIxNzMiLCJNYXJnaW4iOnsiJHJlZiI6IjYwIn0sIlBhZGRpbmciOnsiJHJlZiI6IjYxIn0sIkJhY2tncm91bmQiOnsiJGlkIjoiMTc0IiwiQ29sb3IiOnsiJGlkIjoiMTc1IiwiQSI6MjU1LCJSIjoyMTgsIkciOjMxLCJCIjo0MH19LCJJc1Zpc2libGUiOnRydWUsIldpZHRoIjoxOC4wLCJIZWlnaHQiOjIwLjAsIkJvcmRlclN0eWxlIjp7IiRpZCI6IjE3NiIsIkxpbmVDb2xvciI6eyIkcmVmIjoiNjMifSwiTGluZVdlaWdodCI6MC4wLCJMaW5lVHlwZSI6MCwiUGFyZW50U3R5bGUiOnsiJHJlZiI6IjYyIn19LCJQYXJlbnRTdHlsZSI6eyIkcmVmIjoiNTkifX0sIlRpdGxlU3R5bGUiOnsiJGlkIjoiMTc3IiwiRm9udFNldHRpbmdzIjp7IiRpZCI6IjE3OC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c5IiwiTGluZUNvbG9yIjpudWxsLCJMaW5lV2VpZ2h0IjowLjAsIkxpbmVUeXBlIjowLCJQYXJlbnRTdHlsZSI6bnVsbH0sIlBhcmVudFN0eWxlIjp7IiRyZWYiOiI2NSJ9fSwiRGF0ZVN0eWxlIjp7IiRpZCI6IjE4MCIsIkZvbnRTZXR0aW5ncyI6eyIkaWQiOiIxODE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DI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I1MWJlZDNkNS1lZTEyLTQyZjItYWZkYS0zNGQ3ZTUyNTcxMDQiLCJJbXBvcnRJZCI6bnVsbCwiVGl0bGUiOiLXkNen15gg16HXmdee15XXnNem15nXlCDXnteo15vXlteZIiwiTm90ZSI6bnVsbCwiSHlwZXJsaW5rIjpudWxsLCJJc0NoYW5nZWQiOmZhbHNlLCJJc05ldyI6ZmFsc2V9LHsiJGlkIjoiMTgzIiwiRGF0ZSI6IjIwMTctMDMtMTVUMjM6NTk6NTkuOTk5WiIsIlN0eWxlIjp7IiRpZCI6IjE4NCIsIlNoYXBlIjoyLCJDb25uZWN0b3JNYXJnaW4iOnsiJHJlZiI6IjU0In0sIkNvbm5lY3RvclN0eWxlIjp7IiRpZCI6IjE4NSIsIkxpbmVDb2xvciI6eyIkaWQiOiIxODYiLCIkdHlwZSI6Ik5MUkUuQ29tbW9uLkRvbS5Tb2xpZENvbG9yQnJ1c2gsIE5MUkUuQ29tbW9uIiwiQ29sb3IiOnsiJGlkIjoiMTg3IiwiQSI6MTI3LCJSIjoyMTgsIkciOjMxLCJCIjo0MH19LCJMaW5lV2VpZ2h0IjoxLjAsIkxpbmVUeXBlIjowLCJQYXJlbnRTdHlsZSI6eyIkcmVmIjoiNTUifX0sIklzQmVsb3dUaW1lYmFuZCI6ZmFsc2UsIkhpZGVEYXRlIjpmYWxzZSwiU2hhcGVTaXplIjoxLCJTcGFjaW5nIjoxLjAsIlBhZGRpbmciOnsiJHJlZiI6IjU4In0sIlNoYXBlU3R5bGUiOnsiJGlkIjoiMTg4IiwiTWFyZ2luIjp7IiRyZWYiOiI2MCJ9LCJQYWRkaW5nIjp7IiRyZWYiOiI2MSJ9LCJCYWNrZ3JvdW5kIjp7IiRpZCI6IjE4OSIsIkNvbG9yIjp7IiRpZCI6IjE5MCIsIkEiOjI1NSwiUiI6MjE4LCJHIjozMSwiQiI6NDB9fSwiSXNWaXNpYmxlIjp0cnVlLCJXaWR0aCI6MTguMCwiSGVpZ2h0IjoyMC4wLCJCb3JkZXJTdHlsZSI6eyIkaWQiOiIxOTEiLCJMaW5lQ29sb3IiOnsiJHJlZiI6IjYzIn0sIkxpbmVXZWlnaHQiOjAuMCwiTGluZVR5cGUiOjAsIlBhcmVudFN0eWxlIjp7IiRyZWYiOiI2MiJ9fSwiUGFyZW50U3R5bGUiOnsiJHJlZiI6IjU5In19LCJUaXRsZVN0eWxlIjp7IiRpZCI6IjE5MiIsIkZvbnRTZXR0aW5ncyI6eyIkaWQiOiIxOTM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5NCIsIkxpbmVDb2xvciI6bnVsbCwiTGluZVdlaWdodCI6MC4wLCJMaW5lVHlwZSI6MCwiUGFyZW50U3R5bGUiOm51bGx9LCJQYXJlbnRTdHlsZSI6eyIkcmVmIjoiNjUifX0sIkRhdGVTdHlsZSI6eyIkaWQiOiIxOTUiLCJGb250U2V0dGluZ3MiOnsiJGlkIjoiMTk2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k3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ZmZlMDAyYTQtYmM0ZC00YzQxLTg1MjgtMDYyYTU3OTYxYTc0IiwiSW1wb3J0SWQiOm51bGwsIlRpdGxlIjoi15DXp9eYINeh15nXnteV15zXpteZ15Qg157XqNeb15bXmSIsIk5vdGUiOm51bGwsIkh5cGVybGluayI6bnVsbCwiSXNDaGFuZ2VkIjpmYWxzZSwiSXNOZXciOmZhbHNlfSx7IiRpZCI6IjE5OCIsIkRhdGUiOiIyMDE3LTAzLTE2VDIzOjU5OjU5Ljk5OVoiLCJTdHlsZSI6eyIkaWQiOiIxOTkiLCJTaGFwZSI6MiwiQ29ubmVjdG9yTWFyZ2luIjp7IiRyZWYiOiI1NCJ9LCJDb25uZWN0b3JTdHlsZSI6eyIkaWQiOiIyMDAiLCJMaW5lQ29sb3IiOnsiJGlkIjoiMjAxIiwiJHR5cGUiOiJOTFJFLkNvbW1vbi5Eb20uU29saWRDb2xvckJydXNoLCBOTFJFLkNvbW1vbiIsIkNvbG9yIjp7IiRpZCI6IjIwMiIsIkEiOjEyNywiUiI6NzEsIkciOjc1LCJCIjoxMjB9fSwiTGluZVdlaWdodCI6MS4wLCJMaW5lVHlwZSI6MCwiUGFyZW50U3R5bGUiOnsiJHJlZiI6IjU1In19LCJJc0JlbG93VGltZWJhbmQiOmZhbHNlLCJIaWRlRGF0ZSI6ZmFsc2UsIlNoYXBlU2l6ZSI6MSwiU3BhY2luZyI6MS4wLCJQYWRkaW5nIjp7IiRyZWYiOiI1OCJ9LCJTaGFwZVN0eWxlIjp7IiRpZCI6IjIwMyIsIk1hcmdpbiI6eyIkcmVmIjoiNjAifSwiUGFkZGluZyI6eyIkcmVmIjoiNjEifSwiQmFja2dyb3VuZCI6eyIkaWQiOiIyMDQiLCJDb2xvciI6eyIkaWQiOiIyMDUiLCJBIjoyNTUsIlIiOjcxLCJHIjo3NSwiQiI6MTIwfX0sIklzVmlzaWJsZSI6dHJ1ZSwiV2lkdGgiOjE4LjAsIkhlaWdodCI6MjAuMCwiQm9yZGVyU3R5bGUiOnsiJGlkIjoiMjA2IiwiTGluZUNvbG9yIjp7IiRyZWYiOiI2MyJ9LCJMaW5lV2VpZ2h0IjowLjAsIkxpbmVUeXBlIjowLCJQYXJlbnRTdHlsZSI6eyIkcmVmIjoiNjIifX0sIlBhcmVudFN0eWxlIjp7IiRyZWYiOiI1OSJ9fSwiVGl0bGVTdHlsZSI6eyIkaWQiOiIyMDciLCJGb250U2V0dGluZ3MiOnsiJGlkIjoiMjA4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DkiLCJMaW5lQ29sb3IiOm51bGwsIkxpbmVXZWlnaHQiOjAuMCwiTGluZVR5cGUiOjAsIlBhcmVudFN0eWxlIjpudWxsfSwiUGFyZW50U3R5bGUiOnsiJHJlZiI6IjY1In19LCJEYXRlU3R5bGUiOnsiJGlkIjoiMjEwIiwiRm9udFNldHRpbmdzIjp7IiRpZCI6IjIxMS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Mi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JZCI6IjYxNmY2Y2E0LTUwMDktNDRkMC1hNmEzLTA4YTE0MmUzZWZlMyIsIkltcG9ydElkIjpudWxsLCJUaXRsZSI6Ilwi15TXqNee16og157XodeaXCIiLCJOb3RlIjpudWxsLCJIeXBlcmxpbmsiOm51bGwsIklzQ2hhbmdlZCI6ZmFsc2UsIklzTmV3IjpmYWxzZX0seyIkaWQiOiIyMTMiLCJEYXRlIjoiMjAxNy0wMy0yMVQyMzo1OTo1OS45OTlaIiwiU3R5bGUiOnsiJGlkIjoiMjE0IiwiU2hhcGUiOjIsIkNvbm5lY3Rvck1hcmdpbiI6eyIkcmVmIjoiNTQifSwiQ29ubmVjdG9yU3R5bGUiOnsiJGlkIjoiMjE1IiwiTGluZUNvbG9yIjp7IiRpZCI6IjIxNiIsIiR0eXBlIjoiTkxSRS5Db21tb24uRG9tLlNvbGlkQ29sb3JCcnVzaCwgTkxSRS5Db21tb24iLCJDb2xvciI6eyIkaWQiOiIyMTciLCJBIjoxMjcsIlIiOjEyNSwiRyI6NjAsIkIiOjc0fX0sIkxpbmVXZWlnaHQiOjEuMCwiTGluZVR5cGUiOjAsIlBhcmVudFN0eWxlIjp7IiRyZWYiOiI1NSJ9fSwiSXNCZWxvd1RpbWViYW5kIjpmYWxzZSwiSGlkZURhdGUiOmZhbHNlLCJTaGFwZVNpemUiOjEsIlNwYWNpbmciOjEuMCwiUGFkZGluZyI6eyIkcmVmIjoiNTgifSwiU2hhcGVTdHlsZSI6eyIkaWQiOiIyMTgiLCJNYXJnaW4iOnsiJHJlZiI6IjYwIn0sIlBhZGRpbmciOnsiJHJlZiI6IjYxIn0sIkJhY2tncm91bmQiOnsiJGlkIjoiMjE5IiwiQ29sb3IiOnsiJGlkIjoiMjIwIiwiQSI6MjU1LCJSIjoxMjUsIkciOjYwLCJCIjo3NH19LCJJc1Zpc2libGUiOnRydWUsIldpZHRoIjoxOC4wLCJIZWlnaHQiOjIwLjAsIkJvcmRlclN0eWxlIjp7IiRpZCI6IjIyMSIsIkxpbmVDb2xvciI6eyIkcmVmIjoiNjMifSwiTGluZVdlaWdodCI6MC4wLCJMaW5lVHlwZSI6MCwiUGFyZW50U3R5bGUiOnsiJHJlZiI6IjYyIn19LCJQYXJlbnRTdHlsZSI6eyIkcmVmIjoiNTkifX0sIlRpdGxlU3R5bGUiOnsiJGlkIjoiMjIyIiwiRm9udFNldHRpbmdzIjp7IiRpZCI6IjIyM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I0IiwiTGluZUNvbG9yIjpudWxsLCJMaW5lV2VpZ2h0IjowLjAsIkxpbmVUeXBlIjowLCJQYXJlbnRTdHlsZSI6bnVsbH0sIlBhcmVudFN0eWxlIjp7IiRyZWYiOiI2NSJ9fSwiRGF0ZVN0eWxlIjp7IiRpZCI6IjIyNSIsIkZvbnRTZXR0aW5ncyI6eyIkaWQiOiIyMj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jc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JlMmY2ODhhOS0zMmE4LTQ2ZTgtYTU2ZS1jOGJmMjMyODM3YzUiLCJJbXBvcnRJZCI6bnVsbCwiVGl0bGUiOiLXqNek15zXp9em15nXlCDXldeU16bXkteqINeq15XXpteo15nXnSIsIk5vdGUiOm51bGwsIkh5cGVybGluayI6bnVsbCwiSXNDaGFuZ2VkIjpmYWxzZSwiSXNOZXciOmZhbHNlfV0sIlRhc2tzIjpbXSwiTXNQcm9qZWN0SXRlbXNUcmVlIjp7IiRpZCI6IjIyOCIsIlJvb3QiOnsiSW1wb3J0SWQiOm51bGwsIklzSW1wb3J0ZWQiOmZhbHNlLCJDaGlsZHJlbiI6W119fSwiTWV0YWRhdGEiOnsiJGlkIjoiMjI5In0sIlNldHRpbmdzIjp7IiRpZCI6IjIzMCIsIkltcGFPcHRpb25zIjp7IiRpZCI6IjIzMS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dHJ1ZSwiSW1wb3J0VHlwZSI6MCwiRmlsZVBhdGgiOm51bGwsIlRpbWVsaW5lSW1wb3J0ZWQiOmZhbHNlLCJUaW1lbGluZUltcG9ydGVkRnJvbUV4Y2Vs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JuxtaposeVTI">
  <a:themeElements>
    <a:clrScheme name="AnalogousFromRegularSeedRightStep">
      <a:dk1>
        <a:srgbClr val="000000"/>
      </a:dk1>
      <a:lt1>
        <a:srgbClr val="FFFFFF"/>
      </a:lt1>
      <a:dk2>
        <a:srgbClr val="1F2636"/>
      </a:dk2>
      <a:lt2>
        <a:srgbClr val="E8E2E5"/>
      </a:lt2>
      <a:accent1>
        <a:srgbClr val="3AB570"/>
      </a:accent1>
      <a:accent2>
        <a:srgbClr val="2EB4A0"/>
      </a:accent2>
      <a:accent3>
        <a:srgbClr val="42A8CE"/>
      </a:accent3>
      <a:accent4>
        <a:srgbClr val="305CBC"/>
      </a:accent4>
      <a:accent5>
        <a:srgbClr val="5042CE"/>
      </a:accent5>
      <a:accent6>
        <a:srgbClr val="7930BC"/>
      </a:accent6>
      <a:hlink>
        <a:srgbClr val="BF3F87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30</TotalTime>
  <Words>184</Words>
  <Application>Microsoft Office PowerPoint</Application>
  <PresentationFormat>Widescreen</PresentationFormat>
  <Paragraphs>78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David</vt:lpstr>
      <vt:lpstr>Franklin Gothic Demi Cond</vt:lpstr>
      <vt:lpstr>Franklin Gothic Medium</vt:lpstr>
      <vt:lpstr>Wingdings</vt:lpstr>
      <vt:lpstr>JuxtaposeVTI</vt:lpstr>
      <vt:lpstr>ערכת נושא Office</vt:lpstr>
      <vt:lpstr>דיון סגל  ציר האסטרטגיה</vt:lpstr>
      <vt:lpstr>התנסות ראשונה- זירה צפונית</vt:lpstr>
      <vt:lpstr> Dieselgate</vt:lpstr>
      <vt:lpstr>רצח נשים ואלימות במשפחה</vt:lpstr>
      <vt:lpstr>משולב</vt:lpstr>
      <vt:lpstr>הצגת הסימולציה המדינית-ביטחונית במחזור מ"ח</vt:lpstr>
      <vt:lpstr>PowerPoint Presentation</vt:lpstr>
      <vt:lpstr>שיבוץ סימולציה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/>
  <cp:lastModifiedBy>יהודה יוחננוף</cp:lastModifiedBy>
  <cp:revision>178</cp:revision>
  <dcterms:created xsi:type="dcterms:W3CDTF">2020-12-06T07:55:39Z</dcterms:created>
  <dcterms:modified xsi:type="dcterms:W3CDTF">2020-12-07T13:53:58Z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1b9bfc-c426-492e-a46c-1a922d5fe54b_Enabled">
    <vt:lpwstr>True</vt:lpwstr>
  </property>
  <property fmtid="{D5CDD505-2E9C-101B-9397-08002B2CF9AE}" pid="3" name="MSIP_Label_701b9bfc-c426-492e-a46c-1a922d5fe54b_SiteId">
    <vt:lpwstr>78820852-55fa-450b-908d-45c0d911e76b</vt:lpwstr>
  </property>
  <property fmtid="{D5CDD505-2E9C-101B-9397-08002B2CF9AE}" pid="4" name="MSIP_Label_701b9bfc-c426-492e-a46c-1a922d5fe54b_ActionId">
    <vt:lpwstr>55530fa7-b2b2-4bf5-8a2f-cbd271c30e23</vt:lpwstr>
  </property>
  <property fmtid="{D5CDD505-2E9C-101B-9397-08002B2CF9AE}" pid="5" name="MSIP_Label_701b9bfc-c426-492e-a46c-1a922d5fe54b_Method">
    <vt:lpwstr>Standard</vt:lpwstr>
  </property>
  <property fmtid="{D5CDD505-2E9C-101B-9397-08002B2CF9AE}" pid="6" name="MSIP_Label_701b9bfc-c426-492e-a46c-1a922d5fe54b_SetDate">
    <vt:lpwstr>2020-12-06T07:55:46Z</vt:lpwstr>
  </property>
  <property fmtid="{D5CDD505-2E9C-101B-9397-08002B2CF9AE}" pid="7" name="MSIP_Label_701b9bfc-c426-492e-a46c-1a922d5fe54b_Name">
    <vt:lpwstr>בלמ"ס</vt:lpwstr>
  </property>
  <property fmtid="{D5CDD505-2E9C-101B-9397-08002B2CF9AE}" pid="8" name="MSIP_Label_701b9bfc-c426-492e-a46c-1a922d5fe54b_ContentBits">
    <vt:lpwstr>1</vt:lpwstr>
  </property>
  <property fmtid="{D5CDD505-2E9C-101B-9397-08002B2CF9AE}" pid="9" name="ClassificationContentMarkingHeaderLocations">
    <vt:lpwstr>Crop:8</vt:lpwstr>
  </property>
  <property fmtid="{D5CDD505-2E9C-101B-9397-08002B2CF9AE}" pid="10" name="ClassificationContentMarkingHeaderText">
    <vt:lpwstr>- בלמ"ס -</vt:lpwstr>
  </property>
</Properties>
</file>