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468" r:id="rId2"/>
    <p:sldId id="262" r:id="rId3"/>
    <p:sldId id="536" r:id="rId4"/>
    <p:sldId id="260" r:id="rId5"/>
    <p:sldId id="532" r:id="rId6"/>
    <p:sldId id="534" r:id="rId7"/>
    <p:sldId id="522" r:id="rId8"/>
    <p:sldId id="315" r:id="rId9"/>
    <p:sldId id="265" r:id="rId10"/>
    <p:sldId id="537" r:id="rId11"/>
    <p:sldId id="500" r:id="rId12"/>
    <p:sldId id="508" r:id="rId13"/>
    <p:sldId id="501" r:id="rId14"/>
    <p:sldId id="509" r:id="rId15"/>
    <p:sldId id="510" r:id="rId16"/>
    <p:sldId id="506" r:id="rId17"/>
    <p:sldId id="466" r:id="rId18"/>
    <p:sldId id="523" r:id="rId19"/>
    <p:sldId id="539" r:id="rId20"/>
    <p:sldId id="526" r:id="rId21"/>
    <p:sldId id="504" r:id="rId22"/>
    <p:sldId id="535" r:id="rId23"/>
    <p:sldId id="525" r:id="rId24"/>
    <p:sldId id="513" r:id="rId25"/>
    <p:sldId id="528" r:id="rId26"/>
    <p:sldId id="527" r:id="rId27"/>
    <p:sldId id="324" r:id="rId28"/>
    <p:sldId id="531" r:id="rId29"/>
    <p:sldId id="540" r:id="rId30"/>
    <p:sldId id="541" r:id="rId31"/>
    <p:sldId id="542" r:id="rId32"/>
    <p:sldId id="530" r:id="rId33"/>
    <p:sldId id="514" r:id="rId34"/>
    <p:sldId id="533" r:id="rId35"/>
    <p:sldId id="516" r:id="rId36"/>
    <p:sldId id="521" r:id="rId37"/>
    <p:sldId id="517" r:id="rId38"/>
    <p:sldId id="519" r:id="rId39"/>
    <p:sldId id="52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38" autoAdjust="0"/>
    <p:restoredTop sz="95349" autoAdjust="0"/>
  </p:normalViewPr>
  <p:slideViewPr>
    <p:cSldViewPr snapToGrid="0">
      <p:cViewPr varScale="1">
        <p:scale>
          <a:sx n="70" d="100"/>
          <a:sy n="70" d="100"/>
        </p:scale>
        <p:origin x="63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4275006251047E-2"/>
          <c:y val="3.3775049772808437E-2"/>
          <c:w val="0.95020594874443853"/>
          <c:h val="0.84269282745432617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פוטנציאל הסכם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גיליון1!$A$2:$A$23</c:f>
              <c:strCache>
                <c:ptCount val="22"/>
                <c:pt idx="0">
                  <c:v>93</c:v>
                </c:pt>
                <c:pt idx="1">
                  <c:v>95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00</c:v>
                </c:pt>
                <c:pt idx="6">
                  <c:v>00</c:v>
                </c:pt>
                <c:pt idx="7">
                  <c:v>01</c:v>
                </c:pt>
                <c:pt idx="8">
                  <c:v>02</c:v>
                </c:pt>
                <c:pt idx="9">
                  <c:v>05</c:v>
                </c:pt>
                <c:pt idx="10">
                  <c:v>05</c:v>
                </c:pt>
                <c:pt idx="11">
                  <c:v>07</c:v>
                </c:pt>
                <c:pt idx="12">
                  <c:v>07</c:v>
                </c:pt>
                <c:pt idx="13">
                  <c:v>08</c:v>
                </c:pt>
                <c:pt idx="14">
                  <c:v>09</c:v>
                </c:pt>
                <c:pt idx="15">
                  <c:v>11</c:v>
                </c:pt>
                <c:pt idx="16">
                  <c:v>12</c:v>
                </c:pt>
                <c:pt idx="17">
                  <c:v>14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</c:strCache>
            </c:strRef>
          </c:cat>
          <c:val>
            <c:numRef>
              <c:f>גיליון1!$B$2:$B$23</c:f>
              <c:numCache>
                <c:formatCode>General</c:formatCode>
                <c:ptCount val="22"/>
                <c:pt idx="0">
                  <c:v>4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2.5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3.25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88F-4D94-81DE-579A9576B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453440"/>
        <c:axId val="147454976"/>
      </c:lineChart>
      <c:catAx>
        <c:axId val="1474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7454976"/>
        <c:crosses val="autoZero"/>
        <c:auto val="1"/>
        <c:lblAlgn val="ctr"/>
        <c:lblOffset val="100"/>
        <c:noMultiLvlLbl val="0"/>
      </c:catAx>
      <c:valAx>
        <c:axId val="147454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74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4E4C9-37C8-47D3-A125-CBC71D230166}" type="doc">
      <dgm:prSet loTypeId="urn:microsoft.com/office/officeart/2005/8/layout/list1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350FD6-EF4F-4D39-B92D-C33519C14279}">
      <dgm:prSet custT="1"/>
      <dgm:spPr/>
      <dgm:t>
        <a:bodyPr/>
        <a:lstStyle/>
        <a:p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השחקנים</a:t>
          </a:r>
          <a:endParaRPr lang="en-US" sz="3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E2E1E99-B3CA-4805-A419-CDFAAB3AD466}" type="parTrans" cxnId="{0AACB651-F19C-45AA-8C23-3E06F8703324}">
      <dgm:prSet/>
      <dgm:spPr/>
      <dgm:t>
        <a:bodyPr/>
        <a:lstStyle/>
        <a:p>
          <a:endParaRPr lang="en-US" sz="4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1AEF344-8BE6-4FE3-97A4-3D9B02867EC9}" type="sibTrans" cxnId="{0AACB651-F19C-45AA-8C23-3E06F8703324}">
      <dgm:prSet/>
      <dgm:spPr/>
      <dgm:t>
        <a:bodyPr/>
        <a:lstStyle/>
        <a:p>
          <a:endParaRPr lang="en-US" sz="4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67EED99-0AD7-4545-AF55-6A19B891093F}">
      <dgm:prSet custT="1"/>
      <dgm:spPr/>
      <dgm:t>
        <a:bodyPr/>
        <a:lstStyle/>
        <a:p>
          <a:r>
            <a:rPr lang="he-IL" sz="3200" dirty="0" err="1" smtClean="0">
              <a:latin typeface="David" panose="020E0502060401010101" pitchFamily="34" charset="-79"/>
              <a:cs typeface="David" panose="020E0502060401010101" pitchFamily="34" charset="-79"/>
            </a:rPr>
            <a:t>גינאולוגיה</a:t>
          </a:r>
          <a:r>
            <a:rPr lang="he-IL" sz="3200" dirty="0" smtClean="0">
              <a:latin typeface="David" panose="020E0502060401010101" pitchFamily="34" charset="-79"/>
              <a:cs typeface="David" panose="020E0502060401010101" pitchFamily="34" charset="-79"/>
            </a:rPr>
            <a:t> מפה </a:t>
          </a:r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קוגניטיבית</a:t>
          </a:r>
          <a:endParaRPr lang="en-US" sz="3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908783F-A05F-4FEF-82F9-717FC6EC7713}" type="parTrans" cxnId="{21B37FBB-EA9E-4953-89CD-18AA854E2B12}">
      <dgm:prSet/>
      <dgm:spPr/>
      <dgm:t>
        <a:bodyPr/>
        <a:lstStyle/>
        <a:p>
          <a:endParaRPr lang="en-US" sz="4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B711406-3CB3-4ADA-AA19-F9AB703976B6}" type="sibTrans" cxnId="{21B37FBB-EA9E-4953-89CD-18AA854E2B12}">
      <dgm:prSet/>
      <dgm:spPr/>
      <dgm:t>
        <a:bodyPr/>
        <a:lstStyle/>
        <a:p>
          <a:endParaRPr lang="en-US" sz="4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0F7B26E-998C-42F3-B724-2297B7F4D2A9}">
      <dgm:prSet custT="1"/>
      <dgm:spPr/>
      <dgm:t>
        <a:bodyPr/>
        <a:lstStyle/>
        <a:p>
          <a:r>
            <a:rPr lang="he-IL" sz="3200" dirty="0" smtClean="0">
              <a:latin typeface="David" panose="020E0502060401010101" pitchFamily="34" charset="-79"/>
              <a:cs typeface="David" panose="020E0502060401010101" pitchFamily="34" charset="-79"/>
            </a:rPr>
            <a:t>פער הרלוונטיות</a:t>
          </a:r>
          <a:endParaRPr lang="en-US" sz="3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218CA40-6F95-41D2-808D-63F9D6A1C4CA}" type="parTrans" cxnId="{AB89EE88-5833-4795-928A-E4D1478C2059}">
      <dgm:prSet/>
      <dgm:spPr/>
      <dgm:t>
        <a:bodyPr/>
        <a:lstStyle/>
        <a:p>
          <a:endParaRPr lang="en-US" sz="4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7492DE9-C381-4174-85F1-996F58ADC1E6}" type="sibTrans" cxnId="{AB89EE88-5833-4795-928A-E4D1478C2059}">
      <dgm:prSet/>
      <dgm:spPr/>
      <dgm:t>
        <a:bodyPr/>
        <a:lstStyle/>
        <a:p>
          <a:endParaRPr lang="en-US" sz="4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BF1A8C8-01B1-4D2C-A613-3F6CF46FA429}">
      <dgm:prSet custT="1"/>
      <dgm:spPr/>
      <dgm:t>
        <a:bodyPr/>
        <a:lstStyle/>
        <a:p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האסטרטגיה</a:t>
          </a:r>
          <a:endParaRPr lang="en-US" sz="3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5FBB739-31DB-49D0-AC03-7B3E181EFBE2}" type="parTrans" cxnId="{D160FA3C-4655-4F07-B319-B919352144AB}">
      <dgm:prSet/>
      <dgm:spPr/>
      <dgm:t>
        <a:bodyPr/>
        <a:lstStyle/>
        <a:p>
          <a:endParaRPr lang="en-US" sz="4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4D150FC-6887-4919-9F76-A38EB96A65B3}" type="sibTrans" cxnId="{D160FA3C-4655-4F07-B319-B919352144AB}">
      <dgm:prSet/>
      <dgm:spPr/>
      <dgm:t>
        <a:bodyPr/>
        <a:lstStyle/>
        <a:p>
          <a:endParaRPr lang="en-US" sz="4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02A62B8-458B-4108-906C-44C774FA81C0}">
      <dgm:prSet custT="1"/>
      <dgm:spPr/>
      <dgm:t>
        <a:bodyPr/>
        <a:lstStyle/>
        <a:p>
          <a:r>
            <a:rPr lang="he-IL" sz="3200" dirty="0" smtClean="0">
              <a:latin typeface="David" panose="020E0502060401010101" pitchFamily="34" charset="-79"/>
              <a:cs typeface="David" panose="020E0502060401010101" pitchFamily="34" charset="-79"/>
            </a:rPr>
            <a:t>מסרים</a:t>
          </a:r>
          <a:endParaRPr lang="en-US" sz="3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2AD1110-E769-4388-85CE-660DA28EB04F}" type="parTrans" cxnId="{1DE78F63-3F7C-41C9-A492-B825205C5C5F}">
      <dgm:prSet/>
      <dgm:spPr/>
      <dgm:t>
        <a:bodyPr/>
        <a:lstStyle/>
        <a:p>
          <a:pPr rtl="1"/>
          <a:endParaRPr lang="he-IL" sz="4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61D0AB9-68BE-4C5E-BF91-5EA7F62130F4}" type="sibTrans" cxnId="{1DE78F63-3F7C-41C9-A492-B825205C5C5F}">
      <dgm:prSet/>
      <dgm:spPr/>
      <dgm:t>
        <a:bodyPr/>
        <a:lstStyle/>
        <a:p>
          <a:pPr rtl="1"/>
          <a:endParaRPr lang="he-IL" sz="4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F9366A1-C4A3-4FCB-8E30-E64295516BD9}">
      <dgm:prSet custT="1"/>
      <dgm:spPr/>
      <dgm:t>
        <a:bodyPr/>
        <a:lstStyle/>
        <a:p>
          <a:r>
            <a:rPr lang="he-IL" sz="3200" dirty="0" smtClean="0">
              <a:latin typeface="David" panose="020E0502060401010101" pitchFamily="34" charset="-79"/>
              <a:cs typeface="David" panose="020E0502060401010101" pitchFamily="34" charset="-79"/>
            </a:rPr>
            <a:t>החזון</a:t>
          </a:r>
          <a:endParaRPr lang="en-US" sz="3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AF1DFE9-FF58-4B8F-AADB-8F7832B58E70}" type="parTrans" cxnId="{3BC80886-2FFA-4947-9049-F5F276423058}">
      <dgm:prSet/>
      <dgm:spPr/>
      <dgm:t>
        <a:bodyPr/>
        <a:lstStyle/>
        <a:p>
          <a:pPr rtl="1"/>
          <a:endParaRPr lang="he-IL" sz="4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E94C6E0-724B-40FE-99D9-9A3A65789568}" type="sibTrans" cxnId="{3BC80886-2FFA-4947-9049-F5F276423058}">
      <dgm:prSet/>
      <dgm:spPr/>
      <dgm:t>
        <a:bodyPr/>
        <a:lstStyle/>
        <a:p>
          <a:pPr rtl="1"/>
          <a:endParaRPr lang="he-IL" sz="4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B5A9593-FB90-4A1F-B5F7-FC5814C6F1C1}">
      <dgm:prSet custT="1"/>
      <dgm:spPr/>
      <dgm:t>
        <a:bodyPr/>
        <a:lstStyle/>
        <a:p>
          <a:r>
            <a:rPr lang="he-IL" sz="3200" dirty="0" smtClean="0">
              <a:latin typeface="David" panose="020E0502060401010101" pitchFamily="34" charset="-79"/>
              <a:cs typeface="David" panose="020E0502060401010101" pitchFamily="34" charset="-79"/>
            </a:rPr>
            <a:t>הבניית הלמידה</a:t>
          </a:r>
          <a:endParaRPr lang="en-US" sz="3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F0A891C-8878-487F-AE76-6433B1AE3192}" type="parTrans" cxnId="{8C4E78EF-5EB1-413B-9DAF-06EFFB38EF83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6F20714-DBBC-4D72-B13A-E50A50831089}" type="sibTrans" cxnId="{8C4E78EF-5EB1-413B-9DAF-06EFFB38EF83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6A93D75-2F37-491B-8CC9-3D6A0EC79F57}" type="pres">
      <dgm:prSet presAssocID="{B5F4E4C9-37C8-47D3-A125-CBC71D230166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9EF97D4-B542-470F-9C7F-51118C6933AC}" type="pres">
      <dgm:prSet presAssocID="{AB5A9593-FB90-4A1F-B5F7-FC5814C6F1C1}" presName="parentLin" presStyleCnt="0"/>
      <dgm:spPr/>
    </dgm:pt>
    <dgm:pt modelId="{C49BC48A-41D5-49C3-8C62-3D929404532F}" type="pres">
      <dgm:prSet presAssocID="{AB5A9593-FB90-4A1F-B5F7-FC5814C6F1C1}" presName="parentLeftMargin" presStyleLbl="node1" presStyleIdx="0" presStyleCnt="7"/>
      <dgm:spPr/>
      <dgm:t>
        <a:bodyPr/>
        <a:lstStyle/>
        <a:p>
          <a:pPr rtl="1"/>
          <a:endParaRPr lang="he-IL"/>
        </a:p>
      </dgm:t>
    </dgm:pt>
    <dgm:pt modelId="{D34710F5-EA07-4B72-BBB0-205A7C3FC1AF}" type="pres">
      <dgm:prSet presAssocID="{AB5A9593-FB90-4A1F-B5F7-FC5814C6F1C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F62E35-E27F-4CF8-81AE-4EC1BE4B5E78}" type="pres">
      <dgm:prSet presAssocID="{AB5A9593-FB90-4A1F-B5F7-FC5814C6F1C1}" presName="negativeSpace" presStyleCnt="0"/>
      <dgm:spPr/>
    </dgm:pt>
    <dgm:pt modelId="{EAA38CF4-081C-4797-82D7-372C48E4DAC5}" type="pres">
      <dgm:prSet presAssocID="{AB5A9593-FB90-4A1F-B5F7-FC5814C6F1C1}" presName="childText" presStyleLbl="conFgAcc1" presStyleIdx="0" presStyleCnt="7">
        <dgm:presLayoutVars>
          <dgm:bulletEnabled val="1"/>
        </dgm:presLayoutVars>
      </dgm:prSet>
      <dgm:spPr/>
    </dgm:pt>
    <dgm:pt modelId="{B905BF46-7148-4F9B-96CB-1D6EE50088CC}" type="pres">
      <dgm:prSet presAssocID="{16F20714-DBBC-4D72-B13A-E50A50831089}" presName="spaceBetweenRectangles" presStyleCnt="0"/>
      <dgm:spPr/>
    </dgm:pt>
    <dgm:pt modelId="{82BB5A6F-42E0-41C1-917D-A3AD8A8C1D13}" type="pres">
      <dgm:prSet presAssocID="{FF9366A1-C4A3-4FCB-8E30-E64295516BD9}" presName="parentLin" presStyleCnt="0"/>
      <dgm:spPr/>
      <dgm:t>
        <a:bodyPr/>
        <a:lstStyle/>
        <a:p>
          <a:pPr rtl="1"/>
          <a:endParaRPr lang="he-IL"/>
        </a:p>
      </dgm:t>
    </dgm:pt>
    <dgm:pt modelId="{57188AFF-3660-4218-81B8-2EDB89842170}" type="pres">
      <dgm:prSet presAssocID="{FF9366A1-C4A3-4FCB-8E30-E64295516BD9}" presName="parentLeftMargin" presStyleLbl="node1" presStyleIdx="0" presStyleCnt="7"/>
      <dgm:spPr/>
      <dgm:t>
        <a:bodyPr/>
        <a:lstStyle/>
        <a:p>
          <a:pPr rtl="1"/>
          <a:endParaRPr lang="he-IL"/>
        </a:p>
      </dgm:t>
    </dgm:pt>
    <dgm:pt modelId="{15946405-DC90-4E6D-A055-907DA8EDB853}" type="pres">
      <dgm:prSet presAssocID="{FF9366A1-C4A3-4FCB-8E30-E64295516BD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DC421FB-4AD0-4BE6-BA7A-B2FD91D85464}" type="pres">
      <dgm:prSet presAssocID="{FF9366A1-C4A3-4FCB-8E30-E64295516BD9}" presName="negativeSpace" presStyleCnt="0"/>
      <dgm:spPr/>
      <dgm:t>
        <a:bodyPr/>
        <a:lstStyle/>
        <a:p>
          <a:pPr rtl="1"/>
          <a:endParaRPr lang="he-IL"/>
        </a:p>
      </dgm:t>
    </dgm:pt>
    <dgm:pt modelId="{206900BC-B346-4F44-98C7-6172E13D1EDA}" type="pres">
      <dgm:prSet presAssocID="{FF9366A1-C4A3-4FCB-8E30-E64295516BD9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6893FB1-FC62-4E10-852D-D0B45BE38AF9}" type="pres">
      <dgm:prSet presAssocID="{CE94C6E0-724B-40FE-99D9-9A3A65789568}" presName="spaceBetweenRectangles" presStyleCnt="0"/>
      <dgm:spPr/>
      <dgm:t>
        <a:bodyPr/>
        <a:lstStyle/>
        <a:p>
          <a:pPr rtl="1"/>
          <a:endParaRPr lang="he-IL"/>
        </a:p>
      </dgm:t>
    </dgm:pt>
    <dgm:pt modelId="{3743A5DC-04DD-40FA-9F23-48B4CFE3573A}" type="pres">
      <dgm:prSet presAssocID="{6B350FD6-EF4F-4D39-B92D-C33519C14279}" presName="parentLin" presStyleCnt="0"/>
      <dgm:spPr/>
      <dgm:t>
        <a:bodyPr/>
        <a:lstStyle/>
        <a:p>
          <a:pPr rtl="1"/>
          <a:endParaRPr lang="he-IL"/>
        </a:p>
      </dgm:t>
    </dgm:pt>
    <dgm:pt modelId="{AB1632E1-221E-4291-A28E-D71B3A48F99B}" type="pres">
      <dgm:prSet presAssocID="{6B350FD6-EF4F-4D39-B92D-C33519C14279}" presName="parentLeftMargin" presStyleLbl="node1" presStyleIdx="1" presStyleCnt="7"/>
      <dgm:spPr/>
      <dgm:t>
        <a:bodyPr/>
        <a:lstStyle/>
        <a:p>
          <a:pPr rtl="1"/>
          <a:endParaRPr lang="he-IL"/>
        </a:p>
      </dgm:t>
    </dgm:pt>
    <dgm:pt modelId="{82BC0EB0-244E-496C-B7C5-0A077CF75BBF}" type="pres">
      <dgm:prSet presAssocID="{6B350FD6-EF4F-4D39-B92D-C33519C1427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5C5A3EC-5F5E-45CC-8959-E6FF102503F9}" type="pres">
      <dgm:prSet presAssocID="{6B350FD6-EF4F-4D39-B92D-C33519C14279}" presName="negativeSpace" presStyleCnt="0"/>
      <dgm:spPr/>
      <dgm:t>
        <a:bodyPr/>
        <a:lstStyle/>
        <a:p>
          <a:pPr rtl="1"/>
          <a:endParaRPr lang="he-IL"/>
        </a:p>
      </dgm:t>
    </dgm:pt>
    <dgm:pt modelId="{5A69271F-F624-4DE2-B52A-7EFAF92060C4}" type="pres">
      <dgm:prSet presAssocID="{6B350FD6-EF4F-4D39-B92D-C33519C14279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A11869C-AB9D-47F1-93A4-C9C45B818696}" type="pres">
      <dgm:prSet presAssocID="{71AEF344-8BE6-4FE3-97A4-3D9B02867EC9}" presName="spaceBetweenRectangles" presStyleCnt="0"/>
      <dgm:spPr/>
      <dgm:t>
        <a:bodyPr/>
        <a:lstStyle/>
        <a:p>
          <a:pPr rtl="1"/>
          <a:endParaRPr lang="he-IL"/>
        </a:p>
      </dgm:t>
    </dgm:pt>
    <dgm:pt modelId="{4EA22A34-78EA-42F4-84B1-2C3809D5BCE1}" type="pres">
      <dgm:prSet presAssocID="{067EED99-0AD7-4545-AF55-6A19B891093F}" presName="parentLin" presStyleCnt="0"/>
      <dgm:spPr/>
      <dgm:t>
        <a:bodyPr/>
        <a:lstStyle/>
        <a:p>
          <a:pPr rtl="1"/>
          <a:endParaRPr lang="he-IL"/>
        </a:p>
      </dgm:t>
    </dgm:pt>
    <dgm:pt modelId="{16BF6A38-CA4F-418A-A257-91721C1356EB}" type="pres">
      <dgm:prSet presAssocID="{067EED99-0AD7-4545-AF55-6A19B891093F}" presName="parentLeftMargin" presStyleLbl="node1" presStyleIdx="2" presStyleCnt="7"/>
      <dgm:spPr/>
      <dgm:t>
        <a:bodyPr/>
        <a:lstStyle/>
        <a:p>
          <a:pPr rtl="1"/>
          <a:endParaRPr lang="he-IL"/>
        </a:p>
      </dgm:t>
    </dgm:pt>
    <dgm:pt modelId="{A41D61EF-A4A5-44F4-AC63-42E404CD5EED}" type="pres">
      <dgm:prSet presAssocID="{067EED99-0AD7-4545-AF55-6A19B891093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7C53A7-C79F-4976-87D3-E24B6541CFD1}" type="pres">
      <dgm:prSet presAssocID="{067EED99-0AD7-4545-AF55-6A19B891093F}" presName="negativeSpace" presStyleCnt="0"/>
      <dgm:spPr/>
      <dgm:t>
        <a:bodyPr/>
        <a:lstStyle/>
        <a:p>
          <a:pPr rtl="1"/>
          <a:endParaRPr lang="he-IL"/>
        </a:p>
      </dgm:t>
    </dgm:pt>
    <dgm:pt modelId="{7C6AC0AF-E801-4F28-95F5-5D9E093EDA12}" type="pres">
      <dgm:prSet presAssocID="{067EED99-0AD7-4545-AF55-6A19B891093F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E27B6B-246E-4BF0-9B15-DB8C226FDC48}" type="pres">
      <dgm:prSet presAssocID="{6B711406-3CB3-4ADA-AA19-F9AB703976B6}" presName="spaceBetweenRectangles" presStyleCnt="0"/>
      <dgm:spPr/>
      <dgm:t>
        <a:bodyPr/>
        <a:lstStyle/>
        <a:p>
          <a:pPr rtl="1"/>
          <a:endParaRPr lang="he-IL"/>
        </a:p>
      </dgm:t>
    </dgm:pt>
    <dgm:pt modelId="{ECCB1BD7-8A69-4FA2-B192-344A28D69CF3}" type="pres">
      <dgm:prSet presAssocID="{80F7B26E-998C-42F3-B724-2297B7F4D2A9}" presName="parentLin" presStyleCnt="0"/>
      <dgm:spPr/>
      <dgm:t>
        <a:bodyPr/>
        <a:lstStyle/>
        <a:p>
          <a:pPr rtl="1"/>
          <a:endParaRPr lang="he-IL"/>
        </a:p>
      </dgm:t>
    </dgm:pt>
    <dgm:pt modelId="{E0C2A26A-2861-47EB-BDBD-96E442B9EF40}" type="pres">
      <dgm:prSet presAssocID="{80F7B26E-998C-42F3-B724-2297B7F4D2A9}" presName="parentLeftMargin" presStyleLbl="node1" presStyleIdx="3" presStyleCnt="7"/>
      <dgm:spPr/>
      <dgm:t>
        <a:bodyPr/>
        <a:lstStyle/>
        <a:p>
          <a:pPr rtl="1"/>
          <a:endParaRPr lang="he-IL"/>
        </a:p>
      </dgm:t>
    </dgm:pt>
    <dgm:pt modelId="{9163B08C-5532-4ACB-8FB0-AD70B5178CA3}" type="pres">
      <dgm:prSet presAssocID="{80F7B26E-998C-42F3-B724-2297B7F4D2A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2B39425-50D7-478C-B8DD-67D7B068648E}" type="pres">
      <dgm:prSet presAssocID="{80F7B26E-998C-42F3-B724-2297B7F4D2A9}" presName="negativeSpace" presStyleCnt="0"/>
      <dgm:spPr/>
      <dgm:t>
        <a:bodyPr/>
        <a:lstStyle/>
        <a:p>
          <a:pPr rtl="1"/>
          <a:endParaRPr lang="he-IL"/>
        </a:p>
      </dgm:t>
    </dgm:pt>
    <dgm:pt modelId="{F66D9D6D-3553-4DBF-B60A-FD3B75BDE6EA}" type="pres">
      <dgm:prSet presAssocID="{80F7B26E-998C-42F3-B724-2297B7F4D2A9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D3875A5-DE2B-44B2-A85E-9F7B885EE569}" type="pres">
      <dgm:prSet presAssocID="{A7492DE9-C381-4174-85F1-996F58ADC1E6}" presName="spaceBetweenRectangles" presStyleCnt="0"/>
      <dgm:spPr/>
      <dgm:t>
        <a:bodyPr/>
        <a:lstStyle/>
        <a:p>
          <a:pPr rtl="1"/>
          <a:endParaRPr lang="he-IL"/>
        </a:p>
      </dgm:t>
    </dgm:pt>
    <dgm:pt modelId="{03D2F764-0F1F-4915-93F9-B111FC7057FE}" type="pres">
      <dgm:prSet presAssocID="{DBF1A8C8-01B1-4D2C-A613-3F6CF46FA429}" presName="parentLin" presStyleCnt="0"/>
      <dgm:spPr/>
      <dgm:t>
        <a:bodyPr/>
        <a:lstStyle/>
        <a:p>
          <a:pPr rtl="1"/>
          <a:endParaRPr lang="he-IL"/>
        </a:p>
      </dgm:t>
    </dgm:pt>
    <dgm:pt modelId="{49BFAF20-63F9-4159-AB0A-3D6801E01439}" type="pres">
      <dgm:prSet presAssocID="{DBF1A8C8-01B1-4D2C-A613-3F6CF46FA429}" presName="parentLeftMargin" presStyleLbl="node1" presStyleIdx="4" presStyleCnt="7"/>
      <dgm:spPr/>
      <dgm:t>
        <a:bodyPr/>
        <a:lstStyle/>
        <a:p>
          <a:pPr rtl="1"/>
          <a:endParaRPr lang="he-IL"/>
        </a:p>
      </dgm:t>
    </dgm:pt>
    <dgm:pt modelId="{72CC49E1-F96C-425E-9960-0139FC864749}" type="pres">
      <dgm:prSet presAssocID="{DBF1A8C8-01B1-4D2C-A613-3F6CF46FA42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A0273E-F0F9-42F2-8368-B36F3B225743}" type="pres">
      <dgm:prSet presAssocID="{DBF1A8C8-01B1-4D2C-A613-3F6CF46FA429}" presName="negativeSpace" presStyleCnt="0"/>
      <dgm:spPr/>
      <dgm:t>
        <a:bodyPr/>
        <a:lstStyle/>
        <a:p>
          <a:pPr rtl="1"/>
          <a:endParaRPr lang="he-IL"/>
        </a:p>
      </dgm:t>
    </dgm:pt>
    <dgm:pt modelId="{F4E95ABC-A82F-45E5-958E-46856F18CDCA}" type="pres">
      <dgm:prSet presAssocID="{DBF1A8C8-01B1-4D2C-A613-3F6CF46FA429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A43ED8-209B-4209-8E52-E4119400EEE3}" type="pres">
      <dgm:prSet presAssocID="{24D150FC-6887-4919-9F76-A38EB96A65B3}" presName="spaceBetweenRectangles" presStyleCnt="0"/>
      <dgm:spPr/>
      <dgm:t>
        <a:bodyPr/>
        <a:lstStyle/>
        <a:p>
          <a:pPr rtl="1"/>
          <a:endParaRPr lang="he-IL"/>
        </a:p>
      </dgm:t>
    </dgm:pt>
    <dgm:pt modelId="{4768EBD7-E4DD-4297-81D3-5D59C4BAD006}" type="pres">
      <dgm:prSet presAssocID="{502A62B8-458B-4108-906C-44C774FA81C0}" presName="parentLin" presStyleCnt="0"/>
      <dgm:spPr/>
      <dgm:t>
        <a:bodyPr/>
        <a:lstStyle/>
        <a:p>
          <a:pPr rtl="1"/>
          <a:endParaRPr lang="he-IL"/>
        </a:p>
      </dgm:t>
    </dgm:pt>
    <dgm:pt modelId="{7318768C-1BC2-4F06-870B-44641DE48D89}" type="pres">
      <dgm:prSet presAssocID="{502A62B8-458B-4108-906C-44C774FA81C0}" presName="parentLeftMargin" presStyleLbl="node1" presStyleIdx="5" presStyleCnt="7"/>
      <dgm:spPr/>
      <dgm:t>
        <a:bodyPr/>
        <a:lstStyle/>
        <a:p>
          <a:pPr rtl="1"/>
          <a:endParaRPr lang="he-IL"/>
        </a:p>
      </dgm:t>
    </dgm:pt>
    <dgm:pt modelId="{706D4E7C-6CF2-4A34-8511-E8D15558E6D9}" type="pres">
      <dgm:prSet presAssocID="{502A62B8-458B-4108-906C-44C774FA81C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87D8067-239E-4980-92E7-6E43C35793FD}" type="pres">
      <dgm:prSet presAssocID="{502A62B8-458B-4108-906C-44C774FA81C0}" presName="negativeSpace" presStyleCnt="0"/>
      <dgm:spPr/>
      <dgm:t>
        <a:bodyPr/>
        <a:lstStyle/>
        <a:p>
          <a:pPr rtl="1"/>
          <a:endParaRPr lang="he-IL"/>
        </a:p>
      </dgm:t>
    </dgm:pt>
    <dgm:pt modelId="{8A84E4FA-CCF3-4EAD-A916-691CD425B33C}" type="pres">
      <dgm:prSet presAssocID="{502A62B8-458B-4108-906C-44C774FA81C0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50A6327-A56E-4FCF-9425-4694AA2FEBC5}" type="presOf" srcId="{B5F4E4C9-37C8-47D3-A125-CBC71D230166}" destId="{B6A93D75-2F37-491B-8CC9-3D6A0EC79F57}" srcOrd="0" destOrd="0" presId="urn:microsoft.com/office/officeart/2005/8/layout/list1"/>
    <dgm:cxn modelId="{D160FA3C-4655-4F07-B319-B919352144AB}" srcId="{B5F4E4C9-37C8-47D3-A125-CBC71D230166}" destId="{DBF1A8C8-01B1-4D2C-A613-3F6CF46FA429}" srcOrd="5" destOrd="0" parTransId="{85FBB739-31DB-49D0-AC03-7B3E181EFBE2}" sibTransId="{24D150FC-6887-4919-9F76-A38EB96A65B3}"/>
    <dgm:cxn modelId="{21B37FBB-EA9E-4953-89CD-18AA854E2B12}" srcId="{B5F4E4C9-37C8-47D3-A125-CBC71D230166}" destId="{067EED99-0AD7-4545-AF55-6A19B891093F}" srcOrd="3" destOrd="0" parTransId="{C908783F-A05F-4FEF-82F9-717FC6EC7713}" sibTransId="{6B711406-3CB3-4ADA-AA19-F9AB703976B6}"/>
    <dgm:cxn modelId="{AF55D2A7-08E6-475A-84E2-0875BEBB88BC}" type="presOf" srcId="{067EED99-0AD7-4545-AF55-6A19B891093F}" destId="{A41D61EF-A4A5-44F4-AC63-42E404CD5EED}" srcOrd="1" destOrd="0" presId="urn:microsoft.com/office/officeart/2005/8/layout/list1"/>
    <dgm:cxn modelId="{1C6DF7E5-E735-4689-8BD4-5E470BACDE4B}" type="presOf" srcId="{DBF1A8C8-01B1-4D2C-A613-3F6CF46FA429}" destId="{72CC49E1-F96C-425E-9960-0139FC864749}" srcOrd="1" destOrd="0" presId="urn:microsoft.com/office/officeart/2005/8/layout/list1"/>
    <dgm:cxn modelId="{E489BAB9-6C3C-472C-963D-26CF203D70E0}" type="presOf" srcId="{AB5A9593-FB90-4A1F-B5F7-FC5814C6F1C1}" destId="{C49BC48A-41D5-49C3-8C62-3D929404532F}" srcOrd="0" destOrd="0" presId="urn:microsoft.com/office/officeart/2005/8/layout/list1"/>
    <dgm:cxn modelId="{AE69D1E0-EF40-4F8A-865E-5EFD5E078441}" type="presOf" srcId="{DBF1A8C8-01B1-4D2C-A613-3F6CF46FA429}" destId="{49BFAF20-63F9-4159-AB0A-3D6801E01439}" srcOrd="0" destOrd="0" presId="urn:microsoft.com/office/officeart/2005/8/layout/list1"/>
    <dgm:cxn modelId="{3BC80886-2FFA-4947-9049-F5F276423058}" srcId="{B5F4E4C9-37C8-47D3-A125-CBC71D230166}" destId="{FF9366A1-C4A3-4FCB-8E30-E64295516BD9}" srcOrd="1" destOrd="0" parTransId="{6AF1DFE9-FF58-4B8F-AADB-8F7832B58E70}" sibTransId="{CE94C6E0-724B-40FE-99D9-9A3A65789568}"/>
    <dgm:cxn modelId="{801FCD61-4309-4CDD-AB79-103F28B44EF1}" type="presOf" srcId="{AB5A9593-FB90-4A1F-B5F7-FC5814C6F1C1}" destId="{D34710F5-EA07-4B72-BBB0-205A7C3FC1AF}" srcOrd="1" destOrd="0" presId="urn:microsoft.com/office/officeart/2005/8/layout/list1"/>
    <dgm:cxn modelId="{BECC7EA4-FEAC-427C-ADAA-2346C5D554CC}" type="presOf" srcId="{6B350FD6-EF4F-4D39-B92D-C33519C14279}" destId="{82BC0EB0-244E-496C-B7C5-0A077CF75BBF}" srcOrd="1" destOrd="0" presId="urn:microsoft.com/office/officeart/2005/8/layout/list1"/>
    <dgm:cxn modelId="{1DE78F63-3F7C-41C9-A492-B825205C5C5F}" srcId="{B5F4E4C9-37C8-47D3-A125-CBC71D230166}" destId="{502A62B8-458B-4108-906C-44C774FA81C0}" srcOrd="6" destOrd="0" parTransId="{62AD1110-E769-4388-85CE-660DA28EB04F}" sibTransId="{061D0AB9-68BE-4C5E-BF91-5EA7F62130F4}"/>
    <dgm:cxn modelId="{AB89EE88-5833-4795-928A-E4D1478C2059}" srcId="{B5F4E4C9-37C8-47D3-A125-CBC71D230166}" destId="{80F7B26E-998C-42F3-B724-2297B7F4D2A9}" srcOrd="4" destOrd="0" parTransId="{A218CA40-6F95-41D2-808D-63F9D6A1C4CA}" sibTransId="{A7492DE9-C381-4174-85F1-996F58ADC1E6}"/>
    <dgm:cxn modelId="{1B8AD4A8-93DD-4431-8F56-CEDA706CA6C2}" type="presOf" srcId="{80F7B26E-998C-42F3-B724-2297B7F4D2A9}" destId="{E0C2A26A-2861-47EB-BDBD-96E442B9EF40}" srcOrd="0" destOrd="0" presId="urn:microsoft.com/office/officeart/2005/8/layout/list1"/>
    <dgm:cxn modelId="{6FE2605D-97D1-4FA9-9E1A-5E24F688005C}" type="presOf" srcId="{80F7B26E-998C-42F3-B724-2297B7F4D2A9}" destId="{9163B08C-5532-4ACB-8FB0-AD70B5178CA3}" srcOrd="1" destOrd="0" presId="urn:microsoft.com/office/officeart/2005/8/layout/list1"/>
    <dgm:cxn modelId="{63C57B00-6786-42ED-AA83-CD777166B7D5}" type="presOf" srcId="{502A62B8-458B-4108-906C-44C774FA81C0}" destId="{706D4E7C-6CF2-4A34-8511-E8D15558E6D9}" srcOrd="1" destOrd="0" presId="urn:microsoft.com/office/officeart/2005/8/layout/list1"/>
    <dgm:cxn modelId="{8C4E78EF-5EB1-413B-9DAF-06EFFB38EF83}" srcId="{B5F4E4C9-37C8-47D3-A125-CBC71D230166}" destId="{AB5A9593-FB90-4A1F-B5F7-FC5814C6F1C1}" srcOrd="0" destOrd="0" parTransId="{7F0A891C-8878-487F-AE76-6433B1AE3192}" sibTransId="{16F20714-DBBC-4D72-B13A-E50A50831089}"/>
    <dgm:cxn modelId="{FA4A5234-08D4-4977-B860-1A1652D86321}" type="presOf" srcId="{FF9366A1-C4A3-4FCB-8E30-E64295516BD9}" destId="{57188AFF-3660-4218-81B8-2EDB89842170}" srcOrd="0" destOrd="0" presId="urn:microsoft.com/office/officeart/2005/8/layout/list1"/>
    <dgm:cxn modelId="{6CC83002-1D6E-4F37-BC8F-65157457DA0E}" type="presOf" srcId="{FF9366A1-C4A3-4FCB-8E30-E64295516BD9}" destId="{15946405-DC90-4E6D-A055-907DA8EDB853}" srcOrd="1" destOrd="0" presId="urn:microsoft.com/office/officeart/2005/8/layout/list1"/>
    <dgm:cxn modelId="{0AACB651-F19C-45AA-8C23-3E06F8703324}" srcId="{B5F4E4C9-37C8-47D3-A125-CBC71D230166}" destId="{6B350FD6-EF4F-4D39-B92D-C33519C14279}" srcOrd="2" destOrd="0" parTransId="{DE2E1E99-B3CA-4805-A419-CDFAAB3AD466}" sibTransId="{71AEF344-8BE6-4FE3-97A4-3D9B02867EC9}"/>
    <dgm:cxn modelId="{CEA5932A-832A-47EB-B22B-CD0995D2DDE5}" type="presOf" srcId="{502A62B8-458B-4108-906C-44C774FA81C0}" destId="{7318768C-1BC2-4F06-870B-44641DE48D89}" srcOrd="0" destOrd="0" presId="urn:microsoft.com/office/officeart/2005/8/layout/list1"/>
    <dgm:cxn modelId="{4DB174E7-755E-440C-A6FE-3C3BE382B194}" type="presOf" srcId="{6B350FD6-EF4F-4D39-B92D-C33519C14279}" destId="{AB1632E1-221E-4291-A28E-D71B3A48F99B}" srcOrd="0" destOrd="0" presId="urn:microsoft.com/office/officeart/2005/8/layout/list1"/>
    <dgm:cxn modelId="{AF053E13-F1C6-4344-820E-5249766D19D6}" type="presOf" srcId="{067EED99-0AD7-4545-AF55-6A19B891093F}" destId="{16BF6A38-CA4F-418A-A257-91721C1356EB}" srcOrd="0" destOrd="0" presId="urn:microsoft.com/office/officeart/2005/8/layout/list1"/>
    <dgm:cxn modelId="{3CEC0B7D-9471-44B4-8E1F-B19563D9CBB6}" type="presParOf" srcId="{B6A93D75-2F37-491B-8CC9-3D6A0EC79F57}" destId="{19EF97D4-B542-470F-9C7F-51118C6933AC}" srcOrd="0" destOrd="0" presId="urn:microsoft.com/office/officeart/2005/8/layout/list1"/>
    <dgm:cxn modelId="{81A399F8-6B15-4231-BC5C-63DB2DFB0AD9}" type="presParOf" srcId="{19EF97D4-B542-470F-9C7F-51118C6933AC}" destId="{C49BC48A-41D5-49C3-8C62-3D929404532F}" srcOrd="0" destOrd="0" presId="urn:microsoft.com/office/officeart/2005/8/layout/list1"/>
    <dgm:cxn modelId="{269A411C-39B4-46A1-A0E7-F3FB87321E6B}" type="presParOf" srcId="{19EF97D4-B542-470F-9C7F-51118C6933AC}" destId="{D34710F5-EA07-4B72-BBB0-205A7C3FC1AF}" srcOrd="1" destOrd="0" presId="urn:microsoft.com/office/officeart/2005/8/layout/list1"/>
    <dgm:cxn modelId="{9CBDDF76-EEC2-45BB-A03C-B140CE948AC4}" type="presParOf" srcId="{B6A93D75-2F37-491B-8CC9-3D6A0EC79F57}" destId="{41F62E35-E27F-4CF8-81AE-4EC1BE4B5E78}" srcOrd="1" destOrd="0" presId="urn:microsoft.com/office/officeart/2005/8/layout/list1"/>
    <dgm:cxn modelId="{49E6D352-4C96-4C07-8DB9-95F5FDEF22CB}" type="presParOf" srcId="{B6A93D75-2F37-491B-8CC9-3D6A0EC79F57}" destId="{EAA38CF4-081C-4797-82D7-372C48E4DAC5}" srcOrd="2" destOrd="0" presId="urn:microsoft.com/office/officeart/2005/8/layout/list1"/>
    <dgm:cxn modelId="{8A616BD3-36AE-4570-836A-54C2538CA42C}" type="presParOf" srcId="{B6A93D75-2F37-491B-8CC9-3D6A0EC79F57}" destId="{B905BF46-7148-4F9B-96CB-1D6EE50088CC}" srcOrd="3" destOrd="0" presId="urn:microsoft.com/office/officeart/2005/8/layout/list1"/>
    <dgm:cxn modelId="{0735FC57-82FA-422B-9B7C-1866CEF2AAB5}" type="presParOf" srcId="{B6A93D75-2F37-491B-8CC9-3D6A0EC79F57}" destId="{82BB5A6F-42E0-41C1-917D-A3AD8A8C1D13}" srcOrd="4" destOrd="0" presId="urn:microsoft.com/office/officeart/2005/8/layout/list1"/>
    <dgm:cxn modelId="{2BE91A25-8E11-4E03-8297-70E6805465FB}" type="presParOf" srcId="{82BB5A6F-42E0-41C1-917D-A3AD8A8C1D13}" destId="{57188AFF-3660-4218-81B8-2EDB89842170}" srcOrd="0" destOrd="0" presId="urn:microsoft.com/office/officeart/2005/8/layout/list1"/>
    <dgm:cxn modelId="{D23C42D5-29B5-4E15-B3C3-CBADB562D9E7}" type="presParOf" srcId="{82BB5A6F-42E0-41C1-917D-A3AD8A8C1D13}" destId="{15946405-DC90-4E6D-A055-907DA8EDB853}" srcOrd="1" destOrd="0" presId="urn:microsoft.com/office/officeart/2005/8/layout/list1"/>
    <dgm:cxn modelId="{98852E96-FC77-4A2B-A32E-4CC9C923D877}" type="presParOf" srcId="{B6A93D75-2F37-491B-8CC9-3D6A0EC79F57}" destId="{0DC421FB-4AD0-4BE6-BA7A-B2FD91D85464}" srcOrd="5" destOrd="0" presId="urn:microsoft.com/office/officeart/2005/8/layout/list1"/>
    <dgm:cxn modelId="{DB47321C-D0AD-4BEC-8759-34F6B6511406}" type="presParOf" srcId="{B6A93D75-2F37-491B-8CC9-3D6A0EC79F57}" destId="{206900BC-B346-4F44-98C7-6172E13D1EDA}" srcOrd="6" destOrd="0" presId="urn:microsoft.com/office/officeart/2005/8/layout/list1"/>
    <dgm:cxn modelId="{83E11BBA-CF64-41D8-B786-02897611C24D}" type="presParOf" srcId="{B6A93D75-2F37-491B-8CC9-3D6A0EC79F57}" destId="{46893FB1-FC62-4E10-852D-D0B45BE38AF9}" srcOrd="7" destOrd="0" presId="urn:microsoft.com/office/officeart/2005/8/layout/list1"/>
    <dgm:cxn modelId="{C3BCA393-797E-41A5-85B7-7ED7CFC6F6A6}" type="presParOf" srcId="{B6A93D75-2F37-491B-8CC9-3D6A0EC79F57}" destId="{3743A5DC-04DD-40FA-9F23-48B4CFE3573A}" srcOrd="8" destOrd="0" presId="urn:microsoft.com/office/officeart/2005/8/layout/list1"/>
    <dgm:cxn modelId="{3A8D6517-08D6-44F1-9D73-D10BACB7B407}" type="presParOf" srcId="{3743A5DC-04DD-40FA-9F23-48B4CFE3573A}" destId="{AB1632E1-221E-4291-A28E-D71B3A48F99B}" srcOrd="0" destOrd="0" presId="urn:microsoft.com/office/officeart/2005/8/layout/list1"/>
    <dgm:cxn modelId="{975C2A3C-E281-4946-94D2-51A3EDDB0152}" type="presParOf" srcId="{3743A5DC-04DD-40FA-9F23-48B4CFE3573A}" destId="{82BC0EB0-244E-496C-B7C5-0A077CF75BBF}" srcOrd="1" destOrd="0" presId="urn:microsoft.com/office/officeart/2005/8/layout/list1"/>
    <dgm:cxn modelId="{E72DD54E-E3E3-45A7-8E0B-02B1E244560E}" type="presParOf" srcId="{B6A93D75-2F37-491B-8CC9-3D6A0EC79F57}" destId="{45C5A3EC-5F5E-45CC-8959-E6FF102503F9}" srcOrd="9" destOrd="0" presId="urn:microsoft.com/office/officeart/2005/8/layout/list1"/>
    <dgm:cxn modelId="{6C2495DB-A87B-4032-AB0C-31438699B130}" type="presParOf" srcId="{B6A93D75-2F37-491B-8CC9-3D6A0EC79F57}" destId="{5A69271F-F624-4DE2-B52A-7EFAF92060C4}" srcOrd="10" destOrd="0" presId="urn:microsoft.com/office/officeart/2005/8/layout/list1"/>
    <dgm:cxn modelId="{470F695F-ADB0-4581-9E4F-6AB200EA31C7}" type="presParOf" srcId="{B6A93D75-2F37-491B-8CC9-3D6A0EC79F57}" destId="{4A11869C-AB9D-47F1-93A4-C9C45B818696}" srcOrd="11" destOrd="0" presId="urn:microsoft.com/office/officeart/2005/8/layout/list1"/>
    <dgm:cxn modelId="{442DFA79-8585-493F-A072-B57DCCA31F46}" type="presParOf" srcId="{B6A93D75-2F37-491B-8CC9-3D6A0EC79F57}" destId="{4EA22A34-78EA-42F4-84B1-2C3809D5BCE1}" srcOrd="12" destOrd="0" presId="urn:microsoft.com/office/officeart/2005/8/layout/list1"/>
    <dgm:cxn modelId="{A24B3C0C-3CC4-4EAA-889F-438EE2ED9A66}" type="presParOf" srcId="{4EA22A34-78EA-42F4-84B1-2C3809D5BCE1}" destId="{16BF6A38-CA4F-418A-A257-91721C1356EB}" srcOrd="0" destOrd="0" presId="urn:microsoft.com/office/officeart/2005/8/layout/list1"/>
    <dgm:cxn modelId="{0398537F-16AF-457B-AE07-A9E8B0CE18E2}" type="presParOf" srcId="{4EA22A34-78EA-42F4-84B1-2C3809D5BCE1}" destId="{A41D61EF-A4A5-44F4-AC63-42E404CD5EED}" srcOrd="1" destOrd="0" presId="urn:microsoft.com/office/officeart/2005/8/layout/list1"/>
    <dgm:cxn modelId="{17FB76E9-D605-43C2-84E4-AFF0FF83FA33}" type="presParOf" srcId="{B6A93D75-2F37-491B-8CC9-3D6A0EC79F57}" destId="{127C53A7-C79F-4976-87D3-E24B6541CFD1}" srcOrd="13" destOrd="0" presId="urn:microsoft.com/office/officeart/2005/8/layout/list1"/>
    <dgm:cxn modelId="{4615CD3D-6DFE-4280-B9BE-062823B14A6B}" type="presParOf" srcId="{B6A93D75-2F37-491B-8CC9-3D6A0EC79F57}" destId="{7C6AC0AF-E801-4F28-95F5-5D9E093EDA12}" srcOrd="14" destOrd="0" presId="urn:microsoft.com/office/officeart/2005/8/layout/list1"/>
    <dgm:cxn modelId="{552EAAFB-30D3-4325-A837-60928D4DA4B8}" type="presParOf" srcId="{B6A93D75-2F37-491B-8CC9-3D6A0EC79F57}" destId="{21E27B6B-246E-4BF0-9B15-DB8C226FDC48}" srcOrd="15" destOrd="0" presId="urn:microsoft.com/office/officeart/2005/8/layout/list1"/>
    <dgm:cxn modelId="{74929F81-B6F1-47AE-8FB1-3629B5D1ACC6}" type="presParOf" srcId="{B6A93D75-2F37-491B-8CC9-3D6A0EC79F57}" destId="{ECCB1BD7-8A69-4FA2-B192-344A28D69CF3}" srcOrd="16" destOrd="0" presId="urn:microsoft.com/office/officeart/2005/8/layout/list1"/>
    <dgm:cxn modelId="{E73B39B2-776F-4A2E-AFF0-2414BE77CA7A}" type="presParOf" srcId="{ECCB1BD7-8A69-4FA2-B192-344A28D69CF3}" destId="{E0C2A26A-2861-47EB-BDBD-96E442B9EF40}" srcOrd="0" destOrd="0" presId="urn:microsoft.com/office/officeart/2005/8/layout/list1"/>
    <dgm:cxn modelId="{13144746-0E5B-46E1-B8A2-2BBE38D0FE3E}" type="presParOf" srcId="{ECCB1BD7-8A69-4FA2-B192-344A28D69CF3}" destId="{9163B08C-5532-4ACB-8FB0-AD70B5178CA3}" srcOrd="1" destOrd="0" presId="urn:microsoft.com/office/officeart/2005/8/layout/list1"/>
    <dgm:cxn modelId="{E59F52AE-C314-4FB7-B4F7-77EEA2A2381E}" type="presParOf" srcId="{B6A93D75-2F37-491B-8CC9-3D6A0EC79F57}" destId="{02B39425-50D7-478C-B8DD-67D7B068648E}" srcOrd="17" destOrd="0" presId="urn:microsoft.com/office/officeart/2005/8/layout/list1"/>
    <dgm:cxn modelId="{882D4622-ADE2-468A-B167-2914CDE4708F}" type="presParOf" srcId="{B6A93D75-2F37-491B-8CC9-3D6A0EC79F57}" destId="{F66D9D6D-3553-4DBF-B60A-FD3B75BDE6EA}" srcOrd="18" destOrd="0" presId="urn:microsoft.com/office/officeart/2005/8/layout/list1"/>
    <dgm:cxn modelId="{CC047CB0-6EFA-483C-AC94-9459CCCE3630}" type="presParOf" srcId="{B6A93D75-2F37-491B-8CC9-3D6A0EC79F57}" destId="{BD3875A5-DE2B-44B2-A85E-9F7B885EE569}" srcOrd="19" destOrd="0" presId="urn:microsoft.com/office/officeart/2005/8/layout/list1"/>
    <dgm:cxn modelId="{93644D50-CEB9-4BB7-9FEE-CED8F05BD65C}" type="presParOf" srcId="{B6A93D75-2F37-491B-8CC9-3D6A0EC79F57}" destId="{03D2F764-0F1F-4915-93F9-B111FC7057FE}" srcOrd="20" destOrd="0" presId="urn:microsoft.com/office/officeart/2005/8/layout/list1"/>
    <dgm:cxn modelId="{33C510BB-EAD1-459D-9BF4-27ED36E77773}" type="presParOf" srcId="{03D2F764-0F1F-4915-93F9-B111FC7057FE}" destId="{49BFAF20-63F9-4159-AB0A-3D6801E01439}" srcOrd="0" destOrd="0" presId="urn:microsoft.com/office/officeart/2005/8/layout/list1"/>
    <dgm:cxn modelId="{34228BE0-A0ED-4F8C-800B-63C0A7B0A767}" type="presParOf" srcId="{03D2F764-0F1F-4915-93F9-B111FC7057FE}" destId="{72CC49E1-F96C-425E-9960-0139FC864749}" srcOrd="1" destOrd="0" presId="urn:microsoft.com/office/officeart/2005/8/layout/list1"/>
    <dgm:cxn modelId="{BF7D8CE4-7C97-4C37-AD26-5E889887B427}" type="presParOf" srcId="{B6A93D75-2F37-491B-8CC9-3D6A0EC79F57}" destId="{3AA0273E-F0F9-42F2-8368-B36F3B225743}" srcOrd="21" destOrd="0" presId="urn:microsoft.com/office/officeart/2005/8/layout/list1"/>
    <dgm:cxn modelId="{BC9FD9E1-A334-4F2F-9B20-FE0950672237}" type="presParOf" srcId="{B6A93D75-2F37-491B-8CC9-3D6A0EC79F57}" destId="{F4E95ABC-A82F-45E5-958E-46856F18CDCA}" srcOrd="22" destOrd="0" presId="urn:microsoft.com/office/officeart/2005/8/layout/list1"/>
    <dgm:cxn modelId="{C9A1DF59-0EFE-43F0-BBC8-4293ED7BE566}" type="presParOf" srcId="{B6A93D75-2F37-491B-8CC9-3D6A0EC79F57}" destId="{37A43ED8-209B-4209-8E52-E4119400EEE3}" srcOrd="23" destOrd="0" presId="urn:microsoft.com/office/officeart/2005/8/layout/list1"/>
    <dgm:cxn modelId="{CF28D93F-EC23-42D1-A14E-0C0373422611}" type="presParOf" srcId="{B6A93D75-2F37-491B-8CC9-3D6A0EC79F57}" destId="{4768EBD7-E4DD-4297-81D3-5D59C4BAD006}" srcOrd="24" destOrd="0" presId="urn:microsoft.com/office/officeart/2005/8/layout/list1"/>
    <dgm:cxn modelId="{2E5EC02B-573D-4C39-B644-4CEA68A2306E}" type="presParOf" srcId="{4768EBD7-E4DD-4297-81D3-5D59C4BAD006}" destId="{7318768C-1BC2-4F06-870B-44641DE48D89}" srcOrd="0" destOrd="0" presId="urn:microsoft.com/office/officeart/2005/8/layout/list1"/>
    <dgm:cxn modelId="{4BB364FD-635E-4C93-9C98-D246C0B5F972}" type="presParOf" srcId="{4768EBD7-E4DD-4297-81D3-5D59C4BAD006}" destId="{706D4E7C-6CF2-4A34-8511-E8D15558E6D9}" srcOrd="1" destOrd="0" presId="urn:microsoft.com/office/officeart/2005/8/layout/list1"/>
    <dgm:cxn modelId="{057E1E85-E9A1-44B9-9CF9-8991A96E5EF4}" type="presParOf" srcId="{B6A93D75-2F37-491B-8CC9-3D6A0EC79F57}" destId="{087D8067-239E-4980-92E7-6E43C35793FD}" srcOrd="25" destOrd="0" presId="urn:microsoft.com/office/officeart/2005/8/layout/list1"/>
    <dgm:cxn modelId="{606352F3-2B06-4C41-89F4-237E7AF140AE}" type="presParOf" srcId="{B6A93D75-2F37-491B-8CC9-3D6A0EC79F57}" destId="{8A84E4FA-CCF3-4EAD-A916-691CD425B33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337B6-DBC1-43BB-A07B-85A3EFD2C14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4ABB326-3A9E-4A43-93C5-2362F96BDB2B}">
      <dgm:prSet custT="1"/>
      <dgm:spPr/>
      <dgm:t>
        <a:bodyPr/>
        <a:lstStyle/>
        <a:p>
          <a:pPr algn="r" rtl="1"/>
          <a:r>
            <a:rPr lang="he-IL" sz="18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 זכות שיבה לצד פתרון צודק לפליטים</a:t>
          </a:r>
          <a:endParaRPr lang="he-IL" sz="18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CBAAC57-7CAE-477C-B53B-CF18917A7753}" type="parTrans" cxnId="{67504E13-3A4C-42E4-A36A-466A0714BFC7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4A04D08-53BA-4BA8-85B3-7369FB509168}" type="sibTrans" cxnId="{67504E13-3A4C-42E4-A36A-466A0714BFC7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1C48482-0E26-46FD-B2F2-83EBE944FA07}">
      <dgm:prSet custT="1"/>
      <dgm:spPr/>
      <dgm:t>
        <a:bodyPr/>
        <a:lstStyle/>
        <a:p>
          <a:pPr algn="r" rtl="1"/>
          <a:r>
            <a:rPr lang="he-IL" sz="18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מדינה ריבונית עם לגיטימציה בינ"ל מלאה</a:t>
          </a:r>
          <a:endParaRPr lang="he-IL" sz="18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AA9417-7209-4433-9A37-17F786945D13}" type="parTrans" cxnId="{73E1D336-9960-485E-A645-3A2260677DA3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B714A64-8680-4A93-9696-A8A3D02E8FC9}" type="sibTrans" cxnId="{73E1D336-9960-485E-A645-3A2260677DA3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DFDBAFE-4CFD-4ECE-B741-90CDD084278F}">
      <dgm:prSet custT="1"/>
      <dgm:spPr/>
      <dgm:t>
        <a:bodyPr/>
        <a:lstStyle/>
        <a:p>
          <a:pPr algn="r" rtl="1"/>
          <a:endParaRPr lang="he-IL" sz="18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EA3BE54-B190-4AC7-A0F9-7623BC2F4CDE}" type="parTrans" cxnId="{9B0C488C-2B3E-478B-A59A-8D24743EB8E0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F6B45D0-EDD7-47D9-9E2B-EDF57ECD86E6}" type="sibTrans" cxnId="{9B0C488C-2B3E-478B-A59A-8D24743EB8E0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FC6CDF9-2D75-4550-805E-00DCE6999734}">
      <dgm:prSet custT="1"/>
      <dgm:spPr/>
      <dgm:t>
        <a:bodyPr/>
        <a:lstStyle/>
        <a:p>
          <a:pPr algn="r" rtl="1"/>
          <a:r>
            <a:rPr lang="en-US" sz="18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one nation – one gun</a:t>
          </a:r>
          <a:endParaRPr lang="he-IL" sz="18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1CCAB05-9419-423A-A1AA-C6928C8D039C}" type="parTrans" cxnId="{D600DB38-CB09-4877-957A-9AEBCFBE59EC}">
      <dgm:prSet/>
      <dgm:spPr/>
      <dgm:t>
        <a:bodyPr/>
        <a:lstStyle/>
        <a:p>
          <a:pPr rtl="1"/>
          <a:endParaRPr lang="he-IL" b="1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90034AF-B7EE-4CAA-A687-0D3245FC615F}" type="sibTrans" cxnId="{D600DB38-CB09-4877-957A-9AEBCFBE59EC}">
      <dgm:prSet/>
      <dgm:spPr/>
      <dgm:t>
        <a:bodyPr/>
        <a:lstStyle/>
        <a:p>
          <a:pPr rtl="1"/>
          <a:endParaRPr lang="he-IL" b="1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4CFEE4E-426C-41E4-9069-8404763AB608}">
      <dgm:prSet custT="1"/>
      <dgm:spPr/>
      <dgm:t>
        <a:bodyPr/>
        <a:lstStyle/>
        <a:p>
          <a:pPr algn="r" rtl="1"/>
          <a:r>
            <a:rPr lang="he-IL" sz="1800" b="1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ירושלים בירת המדינה הפלסטינית</a:t>
          </a:r>
        </a:p>
      </dgm:t>
    </dgm:pt>
    <dgm:pt modelId="{D34D78F2-1D9E-4DA8-AE53-95943A259DB3}" type="sibTrans" cxnId="{C6562139-797F-4094-819D-D6E231613D60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E76E573-1D6F-4A25-B803-23D78A16943D}" type="parTrans" cxnId="{C6562139-797F-4094-819D-D6E231613D60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2A313CB-F213-4D33-845C-EAB2D0D8A793}" type="pres">
      <dgm:prSet presAssocID="{3DA337B6-DBC1-43BB-A07B-85A3EFD2C1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BD2900C-F7BE-4EDB-9DC1-779BF4F124F8}" type="pres">
      <dgm:prSet presAssocID="{04ABB326-3A9E-4A43-93C5-2362F96BDB2B}" presName="composite" presStyleCnt="0"/>
      <dgm:spPr/>
    </dgm:pt>
    <dgm:pt modelId="{E5F6F8E1-612A-4D56-A957-942B00AC7EFC}" type="pres">
      <dgm:prSet presAssocID="{04ABB326-3A9E-4A43-93C5-2362F96BDB2B}" presName="imgShp" presStyleLbl="fgImgPlace1" presStyleIdx="0" presStyleCnt="5" custLinFactNeighborX="96583" custLinFactNeighborY="2116"/>
      <dgm:spPr>
        <a:solidFill>
          <a:schemeClr val="accent6"/>
        </a:solidFill>
      </dgm:spPr>
    </dgm:pt>
    <dgm:pt modelId="{D323EBA1-2005-4A55-A4FC-30080FDE155F}" type="pres">
      <dgm:prSet presAssocID="{04ABB326-3A9E-4A43-93C5-2362F96BDB2B}" presName="txShp" presStyleLbl="node1" presStyleIdx="0" presStyleCnt="5" custLinFactY="192389" custLinFactNeighborX="20301" custLinFactNeighborY="2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D8CA492-DDBF-4DCB-90D2-3F9BDEFA0BE0}" type="pres">
      <dgm:prSet presAssocID="{84A04D08-53BA-4BA8-85B3-7369FB509168}" presName="spacing" presStyleCnt="0"/>
      <dgm:spPr/>
    </dgm:pt>
    <dgm:pt modelId="{6DBE7D0B-FBD2-4AF7-89B5-105C69DF20F2}" type="pres">
      <dgm:prSet presAssocID="{6FC6CDF9-2D75-4550-805E-00DCE6999734}" presName="composite" presStyleCnt="0"/>
      <dgm:spPr/>
    </dgm:pt>
    <dgm:pt modelId="{C1215A80-75E8-4913-8386-CD9FADA1A5BD}" type="pres">
      <dgm:prSet presAssocID="{6FC6CDF9-2D75-4550-805E-00DCE6999734}" presName="imgShp" presStyleLbl="fgImgPlace1" presStyleIdx="1" presStyleCnt="5" custLinFactNeighborX="98427" custLinFactNeighborY="8302"/>
      <dgm:spPr>
        <a:solidFill>
          <a:schemeClr val="accent6"/>
        </a:solidFill>
      </dgm:spPr>
      <dgm:t>
        <a:bodyPr/>
        <a:lstStyle/>
        <a:p>
          <a:pPr rtl="1"/>
          <a:endParaRPr lang="he-IL"/>
        </a:p>
      </dgm:t>
    </dgm:pt>
    <dgm:pt modelId="{D0965DFE-3877-49AA-98F3-A5A02F9859B6}" type="pres">
      <dgm:prSet presAssocID="{6FC6CDF9-2D75-4550-805E-00DCE6999734}" presName="txShp" presStyleLbl="node1" presStyleIdx="1" presStyleCnt="5" custLinFactNeighborX="19915" custLinFactNeighborY="1185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118022-0BE2-4723-A0D8-775CC212AFF0}" type="pres">
      <dgm:prSet presAssocID="{A90034AF-B7EE-4CAA-A687-0D3245FC615F}" presName="spacing" presStyleCnt="0"/>
      <dgm:spPr/>
    </dgm:pt>
    <dgm:pt modelId="{6346ED22-E419-40BF-B2B0-EA5A2023DA2E}" type="pres">
      <dgm:prSet presAssocID="{71C48482-0E26-46FD-B2F2-83EBE944FA07}" presName="composite" presStyleCnt="0"/>
      <dgm:spPr/>
    </dgm:pt>
    <dgm:pt modelId="{2F86C547-1777-49B9-ABDD-D3D0B954066A}" type="pres">
      <dgm:prSet presAssocID="{71C48482-0E26-46FD-B2F2-83EBE944FA07}" presName="imgShp" presStyleLbl="fgImgPlace1" presStyleIdx="2" presStyleCnt="5" custLinFactNeighborX="96583" custLinFactNeighborY="2116"/>
      <dgm:spPr>
        <a:solidFill>
          <a:schemeClr val="accent6"/>
        </a:solidFill>
      </dgm:spPr>
      <dgm:extLst>
        <a:ext uri="{E40237B7-FDA0-4F09-8148-C483321AD2D9}">
          <dgm14:cNvPr xmlns:dgm14="http://schemas.microsoft.com/office/drawing/2010/diagram" id="0" name="" descr="סימן ביקורת"/>
        </a:ext>
      </dgm:extLst>
    </dgm:pt>
    <dgm:pt modelId="{F4045340-B194-4CE5-BA46-A505B57753AE}" type="pres">
      <dgm:prSet presAssocID="{71C48482-0E26-46FD-B2F2-83EBE944FA07}" presName="txShp" presStyleLbl="node1" presStyleIdx="2" presStyleCnt="5" custLinFactNeighborX="19488" custLinFactNeighborY="-112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DC08BE7-9815-489B-BCDE-4C91D05AD5BC}" type="pres">
      <dgm:prSet presAssocID="{CB714A64-8680-4A93-9696-A8A3D02E8FC9}" presName="spacing" presStyleCnt="0"/>
      <dgm:spPr/>
    </dgm:pt>
    <dgm:pt modelId="{25F6D0DA-5C7D-4A9C-9A35-CF381AD8C02D}" type="pres">
      <dgm:prSet presAssocID="{FDFDBAFE-4CFD-4ECE-B741-90CDD084278F}" presName="composite" presStyleCnt="0"/>
      <dgm:spPr/>
    </dgm:pt>
    <dgm:pt modelId="{3738BB6F-FDA9-4DBA-AE96-9FBB71BBF22D}" type="pres">
      <dgm:prSet presAssocID="{FDFDBAFE-4CFD-4ECE-B741-90CDD084278F}" presName="imgShp" presStyleLbl="fgImgPlace1" presStyleIdx="3" presStyleCnt="5" custLinFactNeighborX="96583" custLinFactNeighborY="2116"/>
      <dgm:spPr>
        <a:solidFill>
          <a:schemeClr val="accent6"/>
        </a:solidFill>
      </dgm:spPr>
    </dgm:pt>
    <dgm:pt modelId="{E98801D5-4FE7-4E46-922E-FB319D2D829A}" type="pres">
      <dgm:prSet presAssocID="{FDFDBAFE-4CFD-4ECE-B741-90CDD084278F}" presName="txShp" presStyleLbl="node1" presStyleIdx="3" presStyleCnt="5" custLinFactY="-179073" custLinFactNeighborX="18908" custLinFactNeighborY="-2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E8328F7-976A-4636-93FE-0610790CF29D}" type="pres">
      <dgm:prSet presAssocID="{9F6B45D0-EDD7-47D9-9E2B-EDF57ECD86E6}" presName="spacing" presStyleCnt="0"/>
      <dgm:spPr/>
    </dgm:pt>
    <dgm:pt modelId="{4E3837AF-39A6-4BCF-AFB6-5B900071122B}" type="pres">
      <dgm:prSet presAssocID="{A4CFEE4E-426C-41E4-9069-8404763AB608}" presName="composite" presStyleCnt="0"/>
      <dgm:spPr/>
    </dgm:pt>
    <dgm:pt modelId="{B955242C-2FC4-482F-AA1D-077840E61C74}" type="pres">
      <dgm:prSet presAssocID="{A4CFEE4E-426C-41E4-9069-8404763AB608}" presName="imgShp" presStyleLbl="fgImgPlace1" presStyleIdx="4" presStyleCnt="5" custLinFactNeighborX="93554" custLinFactNeighborY="2116"/>
      <dgm:spPr>
        <a:solidFill>
          <a:schemeClr val="accent6"/>
        </a:solidFill>
      </dgm:spPr>
    </dgm:pt>
    <dgm:pt modelId="{FE38F409-7832-4850-AA43-9710FB88CB85}" type="pres">
      <dgm:prSet presAssocID="{A4CFEE4E-426C-41E4-9069-8404763AB608}" presName="txShp" presStyleLbl="node1" presStyleIdx="4" presStyleCnt="5" custLinFactNeighborX="19761" custLinFactNeighborY="-112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95B518A-654D-464F-9FBC-5E0252FDA9F1}" type="presOf" srcId="{71C48482-0E26-46FD-B2F2-83EBE944FA07}" destId="{F4045340-B194-4CE5-BA46-A505B57753AE}" srcOrd="0" destOrd="0" presId="urn:microsoft.com/office/officeart/2005/8/layout/vList3#1"/>
    <dgm:cxn modelId="{73E1D336-9960-485E-A645-3A2260677DA3}" srcId="{3DA337B6-DBC1-43BB-A07B-85A3EFD2C14B}" destId="{71C48482-0E26-46FD-B2F2-83EBE944FA07}" srcOrd="2" destOrd="0" parTransId="{BCAA9417-7209-4433-9A37-17F786945D13}" sibTransId="{CB714A64-8680-4A93-9696-A8A3D02E8FC9}"/>
    <dgm:cxn modelId="{D600DB38-CB09-4877-957A-9AEBCFBE59EC}" srcId="{3DA337B6-DBC1-43BB-A07B-85A3EFD2C14B}" destId="{6FC6CDF9-2D75-4550-805E-00DCE6999734}" srcOrd="1" destOrd="0" parTransId="{31CCAB05-9419-423A-A1AA-C6928C8D039C}" sibTransId="{A90034AF-B7EE-4CAA-A687-0D3245FC615F}"/>
    <dgm:cxn modelId="{DE0D65AF-06D9-45A0-962A-1D2F204F4E4E}" type="presOf" srcId="{A4CFEE4E-426C-41E4-9069-8404763AB608}" destId="{FE38F409-7832-4850-AA43-9710FB88CB85}" srcOrd="0" destOrd="0" presId="urn:microsoft.com/office/officeart/2005/8/layout/vList3#1"/>
    <dgm:cxn modelId="{C6562139-797F-4094-819D-D6E231613D60}" srcId="{3DA337B6-DBC1-43BB-A07B-85A3EFD2C14B}" destId="{A4CFEE4E-426C-41E4-9069-8404763AB608}" srcOrd="4" destOrd="0" parTransId="{DE76E573-1D6F-4A25-B803-23D78A16943D}" sibTransId="{D34D78F2-1D9E-4DA8-AE53-95943A259DB3}"/>
    <dgm:cxn modelId="{67504E13-3A4C-42E4-A36A-466A0714BFC7}" srcId="{3DA337B6-DBC1-43BB-A07B-85A3EFD2C14B}" destId="{04ABB326-3A9E-4A43-93C5-2362F96BDB2B}" srcOrd="0" destOrd="0" parTransId="{6CBAAC57-7CAE-477C-B53B-CF18917A7753}" sibTransId="{84A04D08-53BA-4BA8-85B3-7369FB509168}"/>
    <dgm:cxn modelId="{4BEF321F-24EA-487E-9819-C6DC42D4ABFB}" type="presOf" srcId="{04ABB326-3A9E-4A43-93C5-2362F96BDB2B}" destId="{D323EBA1-2005-4A55-A4FC-30080FDE155F}" srcOrd="0" destOrd="0" presId="urn:microsoft.com/office/officeart/2005/8/layout/vList3#1"/>
    <dgm:cxn modelId="{E8ADB890-E810-4A2F-A6D9-009A051AC4D5}" type="presOf" srcId="{FDFDBAFE-4CFD-4ECE-B741-90CDD084278F}" destId="{E98801D5-4FE7-4E46-922E-FB319D2D829A}" srcOrd="0" destOrd="0" presId="urn:microsoft.com/office/officeart/2005/8/layout/vList3#1"/>
    <dgm:cxn modelId="{9B0C488C-2B3E-478B-A59A-8D24743EB8E0}" srcId="{3DA337B6-DBC1-43BB-A07B-85A3EFD2C14B}" destId="{FDFDBAFE-4CFD-4ECE-B741-90CDD084278F}" srcOrd="3" destOrd="0" parTransId="{EEA3BE54-B190-4AC7-A0F9-7623BC2F4CDE}" sibTransId="{9F6B45D0-EDD7-47D9-9E2B-EDF57ECD86E6}"/>
    <dgm:cxn modelId="{E6AD6995-ADB5-4F7C-8BE1-36E4677859E6}" type="presOf" srcId="{3DA337B6-DBC1-43BB-A07B-85A3EFD2C14B}" destId="{32A313CB-F213-4D33-845C-EAB2D0D8A793}" srcOrd="0" destOrd="0" presId="urn:microsoft.com/office/officeart/2005/8/layout/vList3#1"/>
    <dgm:cxn modelId="{097B6AFB-AAF1-43DC-A352-E5474562AFDE}" type="presOf" srcId="{6FC6CDF9-2D75-4550-805E-00DCE6999734}" destId="{D0965DFE-3877-49AA-98F3-A5A02F9859B6}" srcOrd="0" destOrd="0" presId="urn:microsoft.com/office/officeart/2005/8/layout/vList3#1"/>
    <dgm:cxn modelId="{29C257B1-55EA-448C-ADD0-80FF8614C654}" type="presParOf" srcId="{32A313CB-F213-4D33-845C-EAB2D0D8A793}" destId="{0BD2900C-F7BE-4EDB-9DC1-779BF4F124F8}" srcOrd="0" destOrd="0" presId="urn:microsoft.com/office/officeart/2005/8/layout/vList3#1"/>
    <dgm:cxn modelId="{6ED22C66-7A5C-4F57-9E02-13DC7AA79E25}" type="presParOf" srcId="{0BD2900C-F7BE-4EDB-9DC1-779BF4F124F8}" destId="{E5F6F8E1-612A-4D56-A957-942B00AC7EFC}" srcOrd="0" destOrd="0" presId="urn:microsoft.com/office/officeart/2005/8/layout/vList3#1"/>
    <dgm:cxn modelId="{6BE44C1D-E248-480D-B3F0-CE50436979B5}" type="presParOf" srcId="{0BD2900C-F7BE-4EDB-9DC1-779BF4F124F8}" destId="{D323EBA1-2005-4A55-A4FC-30080FDE155F}" srcOrd="1" destOrd="0" presId="urn:microsoft.com/office/officeart/2005/8/layout/vList3#1"/>
    <dgm:cxn modelId="{C8659FDC-3FED-4139-9CDC-1C566593A54B}" type="presParOf" srcId="{32A313CB-F213-4D33-845C-EAB2D0D8A793}" destId="{FD8CA492-DDBF-4DCB-90D2-3F9BDEFA0BE0}" srcOrd="1" destOrd="0" presId="urn:microsoft.com/office/officeart/2005/8/layout/vList3#1"/>
    <dgm:cxn modelId="{27D1B86E-FEF1-407C-9D8E-07DDFA462571}" type="presParOf" srcId="{32A313CB-F213-4D33-845C-EAB2D0D8A793}" destId="{6DBE7D0B-FBD2-4AF7-89B5-105C69DF20F2}" srcOrd="2" destOrd="0" presId="urn:microsoft.com/office/officeart/2005/8/layout/vList3#1"/>
    <dgm:cxn modelId="{43E85E61-C414-4082-A9EE-EEA65208F819}" type="presParOf" srcId="{6DBE7D0B-FBD2-4AF7-89B5-105C69DF20F2}" destId="{C1215A80-75E8-4913-8386-CD9FADA1A5BD}" srcOrd="0" destOrd="0" presId="urn:microsoft.com/office/officeart/2005/8/layout/vList3#1"/>
    <dgm:cxn modelId="{1A7C8A5D-3105-4A7A-A486-80BD910688F5}" type="presParOf" srcId="{6DBE7D0B-FBD2-4AF7-89B5-105C69DF20F2}" destId="{D0965DFE-3877-49AA-98F3-A5A02F9859B6}" srcOrd="1" destOrd="0" presId="urn:microsoft.com/office/officeart/2005/8/layout/vList3#1"/>
    <dgm:cxn modelId="{E0F3D0E6-157B-46E7-A6FC-474D29FB7E76}" type="presParOf" srcId="{32A313CB-F213-4D33-845C-EAB2D0D8A793}" destId="{CF118022-0BE2-4723-A0D8-775CC212AFF0}" srcOrd="3" destOrd="0" presId="urn:microsoft.com/office/officeart/2005/8/layout/vList3#1"/>
    <dgm:cxn modelId="{38860FA0-4BE8-4A5B-B8C2-5A9BAC9ED733}" type="presParOf" srcId="{32A313CB-F213-4D33-845C-EAB2D0D8A793}" destId="{6346ED22-E419-40BF-B2B0-EA5A2023DA2E}" srcOrd="4" destOrd="0" presId="urn:microsoft.com/office/officeart/2005/8/layout/vList3#1"/>
    <dgm:cxn modelId="{D9B11E09-155E-4B73-866C-B0D578FA18A0}" type="presParOf" srcId="{6346ED22-E419-40BF-B2B0-EA5A2023DA2E}" destId="{2F86C547-1777-49B9-ABDD-D3D0B954066A}" srcOrd="0" destOrd="0" presId="urn:microsoft.com/office/officeart/2005/8/layout/vList3#1"/>
    <dgm:cxn modelId="{192CE51D-729A-4D47-8BD0-B8156C84150E}" type="presParOf" srcId="{6346ED22-E419-40BF-B2B0-EA5A2023DA2E}" destId="{F4045340-B194-4CE5-BA46-A505B57753AE}" srcOrd="1" destOrd="0" presId="urn:microsoft.com/office/officeart/2005/8/layout/vList3#1"/>
    <dgm:cxn modelId="{24ACA674-1181-46E1-9DA7-DF7D05335BA3}" type="presParOf" srcId="{32A313CB-F213-4D33-845C-EAB2D0D8A793}" destId="{CDC08BE7-9815-489B-BCDE-4C91D05AD5BC}" srcOrd="5" destOrd="0" presId="urn:microsoft.com/office/officeart/2005/8/layout/vList3#1"/>
    <dgm:cxn modelId="{68D524B3-2864-4329-9377-15D6603BC9A3}" type="presParOf" srcId="{32A313CB-F213-4D33-845C-EAB2D0D8A793}" destId="{25F6D0DA-5C7D-4A9C-9A35-CF381AD8C02D}" srcOrd="6" destOrd="0" presId="urn:microsoft.com/office/officeart/2005/8/layout/vList3#1"/>
    <dgm:cxn modelId="{E9DE4CC8-4302-40C2-86CD-086A012CABBA}" type="presParOf" srcId="{25F6D0DA-5C7D-4A9C-9A35-CF381AD8C02D}" destId="{3738BB6F-FDA9-4DBA-AE96-9FBB71BBF22D}" srcOrd="0" destOrd="0" presId="urn:microsoft.com/office/officeart/2005/8/layout/vList3#1"/>
    <dgm:cxn modelId="{470C6F8D-D312-4ACA-B789-00A1FEA823A8}" type="presParOf" srcId="{25F6D0DA-5C7D-4A9C-9A35-CF381AD8C02D}" destId="{E98801D5-4FE7-4E46-922E-FB319D2D829A}" srcOrd="1" destOrd="0" presId="urn:microsoft.com/office/officeart/2005/8/layout/vList3#1"/>
    <dgm:cxn modelId="{04297DBB-BD29-4FBE-B16E-9FF624108C3F}" type="presParOf" srcId="{32A313CB-F213-4D33-845C-EAB2D0D8A793}" destId="{4E8328F7-976A-4636-93FE-0610790CF29D}" srcOrd="7" destOrd="0" presId="urn:microsoft.com/office/officeart/2005/8/layout/vList3#1"/>
    <dgm:cxn modelId="{23F499F7-3875-4079-AA00-7572CC2C3E12}" type="presParOf" srcId="{32A313CB-F213-4D33-845C-EAB2D0D8A793}" destId="{4E3837AF-39A6-4BCF-AFB6-5B900071122B}" srcOrd="8" destOrd="0" presId="urn:microsoft.com/office/officeart/2005/8/layout/vList3#1"/>
    <dgm:cxn modelId="{92BCEE12-C74D-4A90-971B-6DEC223065B7}" type="presParOf" srcId="{4E3837AF-39A6-4BCF-AFB6-5B900071122B}" destId="{B955242C-2FC4-482F-AA1D-077840E61C74}" srcOrd="0" destOrd="0" presId="urn:microsoft.com/office/officeart/2005/8/layout/vList3#1"/>
    <dgm:cxn modelId="{00F8AAF0-D463-419D-90F3-2297404F0DB9}" type="presParOf" srcId="{4E3837AF-39A6-4BCF-AFB6-5B900071122B}" destId="{FE38F409-7832-4850-AA43-9710FB88CB85}" srcOrd="1" destOrd="0" presId="urn:microsoft.com/office/officeart/2005/8/layout/vList3#1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AFB691-624E-4AC4-A534-0692180A091D}" type="doc">
      <dgm:prSet loTypeId="urn:microsoft.com/office/officeart/2005/8/layout/defaul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5241470-176D-454C-BBC9-DFFFC132CBAE}">
      <dgm:prSet phldrT="[טקסט]"/>
      <dgm:spPr/>
      <dgm:t>
        <a:bodyPr/>
        <a:lstStyle/>
        <a:p>
          <a:pPr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ארה"ב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3058311-27AF-44FC-A301-64D2042576EC}" type="parTrans" cxnId="{78139445-B2CB-4E0D-857D-DE8879681FA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66C9994-8DB5-4569-BDE6-0BE737E89747}" type="sibTrans" cxnId="{78139445-B2CB-4E0D-857D-DE8879681FA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C6F8BE5-F0C0-4ECA-AD3A-9B86522BFC33}">
      <dgm:prSet phldrT="[טקסט]"/>
      <dgm:spPr/>
      <dgm:t>
        <a:bodyPr/>
        <a:lstStyle/>
        <a:p>
          <a:pPr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רוסיה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E96EA21-59A6-4FD2-B5D5-725FD141973F}" type="parTrans" cxnId="{1F2B8B07-C005-4107-9BEB-B74503F49F00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3E26399-9FAD-46AC-8525-8D331C5B9592}" type="sibTrans" cxnId="{1F2B8B07-C005-4107-9BEB-B74503F49F00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EE33EBB-D321-4FC8-9502-C878F6077FA0}">
      <dgm:prSet phldrT="[טקסט]"/>
      <dgm:spPr/>
      <dgm:t>
        <a:bodyPr/>
        <a:lstStyle/>
        <a:p>
          <a:pPr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ישראל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7098320-947C-49CC-8B8B-90401B11A6F9}" type="parTrans" cxnId="{3E33C670-B264-46E4-8B20-FA4220176869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3D135D0-683B-4DE1-BA81-8A415EA28023}" type="sibTrans" cxnId="{3E33C670-B264-46E4-8B20-FA4220176869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7F9220F-4E36-46C0-96DB-E0FF5F847761}">
      <dgm:prSet phldrT="[טקסט]"/>
      <dgm:spPr/>
      <dgm:t>
        <a:bodyPr/>
        <a:lstStyle/>
        <a:p>
          <a:pPr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ירדן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2330034-09AC-475B-ACAF-6E845D741C26}" type="parTrans" cxnId="{45B76039-778A-4431-A508-C4509522BC07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92687A9-7D61-4729-9EF8-951B8C6B498E}" type="sibTrans" cxnId="{45B76039-778A-4431-A508-C4509522BC07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EFA19DE-3953-43D2-8B80-2830E35F2E2E}">
      <dgm:prSet phldrT="[טקסט]"/>
      <dgm:spPr/>
      <dgm:t>
        <a:bodyPr/>
        <a:lstStyle/>
        <a:p>
          <a:pPr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מצרים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9F72CE0-5D4B-4E07-BB7B-F7A4D1181E8D}" type="parTrans" cxnId="{8C1371DB-967B-4089-AD0F-57B405673B6E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E1CA546-06B6-4237-83B3-CAED39865476}" type="sibTrans" cxnId="{8C1371DB-967B-4089-AD0F-57B405673B6E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4F1D744-03BA-4DF8-BED4-76D7E9E481B0}">
      <dgm:prSet phldrT="[טקסט]"/>
      <dgm:spPr/>
      <dgm:t>
        <a:bodyPr/>
        <a:lstStyle/>
        <a:p>
          <a:pPr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חמאס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B9AD30C-45C8-4660-A0E1-D05C702C6FDD}" type="parTrans" cxnId="{09F528CC-1424-46B1-AAD0-0CDAE33A71D8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72752BA-C467-400A-978C-33C4404FF601}" type="sibTrans" cxnId="{09F528CC-1424-46B1-AAD0-0CDAE33A71D8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3378340-73E7-470A-A26A-6A3684675276}">
      <dgm:prSet phldrT="[טקסט]"/>
      <dgm:spPr/>
      <dgm:t>
        <a:bodyPr/>
        <a:lstStyle/>
        <a:p>
          <a:pPr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מדינות ערב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6CEE8BE-88D8-4C52-90D2-FAF7BDDD0299}" type="parTrans" cxnId="{2EF289B1-D398-4335-9DAF-B670BD503697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52544AD-09DC-42F1-9917-C48FC640FE0E}" type="sibTrans" cxnId="{2EF289B1-D398-4335-9DAF-B670BD503697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ED46BEE-5E1F-4D47-8E85-BEAA4ED9081D}">
      <dgm:prSet phldrT="[טקסט]"/>
      <dgm:spPr/>
      <dgm:t>
        <a:bodyPr/>
        <a:lstStyle/>
        <a:p>
          <a:pPr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סין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5C61AC6-38AE-4474-B641-CB19ECF0B7FC}" type="parTrans" cxnId="{95D49E67-5765-4E17-BE8C-2869CE8CAB0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51B6B85-2D45-433B-823C-68D428808D30}" type="sibTrans" cxnId="{95D49E67-5765-4E17-BE8C-2869CE8CAB0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03E4801-3D2C-46CF-B820-B0B147AE449A}" type="pres">
      <dgm:prSet presAssocID="{B8AFB691-624E-4AC4-A534-0692180A09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C42A59D-BA3F-498B-A2C9-C3D734D47D63}" type="pres">
      <dgm:prSet presAssocID="{35241470-176D-454C-BBC9-DFFFC132CBA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801BD5-0BFB-4E51-8CD6-509A0346EC20}" type="pres">
      <dgm:prSet presAssocID="{E66C9994-8DB5-4569-BDE6-0BE737E89747}" presName="sibTrans" presStyleCnt="0"/>
      <dgm:spPr/>
    </dgm:pt>
    <dgm:pt modelId="{26227672-C61E-4F22-8937-5EA169249F99}" type="pres">
      <dgm:prSet presAssocID="{6C6F8BE5-F0C0-4ECA-AD3A-9B86522BFC3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FBEC465-A704-4B66-BB45-3EFBAC333449}" type="pres">
      <dgm:prSet presAssocID="{33E26399-9FAD-46AC-8525-8D331C5B9592}" presName="sibTrans" presStyleCnt="0"/>
      <dgm:spPr/>
    </dgm:pt>
    <dgm:pt modelId="{8CEDB794-ED65-4338-BF9F-FDD4F9F5AF7B}" type="pres">
      <dgm:prSet presAssocID="{1ED46BEE-5E1F-4D47-8E85-BEAA4ED9081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FA4B95-3044-4B1E-AE3A-866F2FC8E525}" type="pres">
      <dgm:prSet presAssocID="{A51B6B85-2D45-433B-823C-68D428808D30}" presName="sibTrans" presStyleCnt="0"/>
      <dgm:spPr/>
    </dgm:pt>
    <dgm:pt modelId="{46AE18A8-B54F-49A1-80FC-96A7F1641E95}" type="pres">
      <dgm:prSet presAssocID="{BEE33EBB-D321-4FC8-9502-C878F6077FA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78C98AF-1419-4964-B61E-C1ED540C5B1E}" type="pres">
      <dgm:prSet presAssocID="{D3D135D0-683B-4DE1-BA81-8A415EA28023}" presName="sibTrans" presStyleCnt="0"/>
      <dgm:spPr/>
    </dgm:pt>
    <dgm:pt modelId="{AA66C822-97B5-4174-8143-7AA557C900F7}" type="pres">
      <dgm:prSet presAssocID="{E4F1D744-03BA-4DF8-BED4-76D7E9E481B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DC82325-F873-40CD-9AFB-0F28F7C3F899}" type="pres">
      <dgm:prSet presAssocID="{C72752BA-C467-400A-978C-33C4404FF601}" presName="sibTrans" presStyleCnt="0"/>
      <dgm:spPr/>
    </dgm:pt>
    <dgm:pt modelId="{B2CEEE4D-9C16-4C69-96F0-5B44C33883FD}" type="pres">
      <dgm:prSet presAssocID="{D7F9220F-4E36-46C0-96DB-E0FF5F84776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81BF01-FA8C-4E6F-A097-D95D54D33E7D}" type="pres">
      <dgm:prSet presAssocID="{292687A9-7D61-4729-9EF8-951B8C6B498E}" presName="sibTrans" presStyleCnt="0"/>
      <dgm:spPr/>
    </dgm:pt>
    <dgm:pt modelId="{4C25B13D-4CB3-4EDC-8AB1-B06E63EDEEBA}" type="pres">
      <dgm:prSet presAssocID="{5EFA19DE-3953-43D2-8B80-2830E35F2E2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E5B2F45-D06A-4799-A56B-4E42D063D174}" type="pres">
      <dgm:prSet presAssocID="{DE1CA546-06B6-4237-83B3-CAED39865476}" presName="sibTrans" presStyleCnt="0"/>
      <dgm:spPr/>
    </dgm:pt>
    <dgm:pt modelId="{A1D0EAB9-0377-4E93-B9D3-75C1ECF8B84F}" type="pres">
      <dgm:prSet presAssocID="{D3378340-73E7-470A-A26A-6A368467527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9F528CC-1424-46B1-AAD0-0CDAE33A71D8}" srcId="{B8AFB691-624E-4AC4-A534-0692180A091D}" destId="{E4F1D744-03BA-4DF8-BED4-76D7E9E481B0}" srcOrd="4" destOrd="0" parTransId="{3B9AD30C-45C8-4660-A0E1-D05C702C6FDD}" sibTransId="{C72752BA-C467-400A-978C-33C4404FF601}"/>
    <dgm:cxn modelId="{41D840AC-2601-4494-A68A-188FCFE2978D}" type="presOf" srcId="{35241470-176D-454C-BBC9-DFFFC132CBAE}" destId="{5C42A59D-BA3F-498B-A2C9-C3D734D47D63}" srcOrd="0" destOrd="0" presId="urn:microsoft.com/office/officeart/2005/8/layout/default"/>
    <dgm:cxn modelId="{45B76039-778A-4431-A508-C4509522BC07}" srcId="{B8AFB691-624E-4AC4-A534-0692180A091D}" destId="{D7F9220F-4E36-46C0-96DB-E0FF5F847761}" srcOrd="5" destOrd="0" parTransId="{F2330034-09AC-475B-ACAF-6E845D741C26}" sibTransId="{292687A9-7D61-4729-9EF8-951B8C6B498E}"/>
    <dgm:cxn modelId="{95D49E67-5765-4E17-BE8C-2869CE8CAB01}" srcId="{B8AFB691-624E-4AC4-A534-0692180A091D}" destId="{1ED46BEE-5E1F-4D47-8E85-BEAA4ED9081D}" srcOrd="2" destOrd="0" parTransId="{75C61AC6-38AE-4474-B641-CB19ECF0B7FC}" sibTransId="{A51B6B85-2D45-433B-823C-68D428808D30}"/>
    <dgm:cxn modelId="{78139445-B2CB-4E0D-857D-DE8879681FA6}" srcId="{B8AFB691-624E-4AC4-A534-0692180A091D}" destId="{35241470-176D-454C-BBC9-DFFFC132CBAE}" srcOrd="0" destOrd="0" parTransId="{63058311-27AF-44FC-A301-64D2042576EC}" sibTransId="{E66C9994-8DB5-4569-BDE6-0BE737E89747}"/>
    <dgm:cxn modelId="{C882B0C0-FB1F-45BE-A5D1-C669C98F9EDA}" type="presOf" srcId="{D3378340-73E7-470A-A26A-6A3684675276}" destId="{A1D0EAB9-0377-4E93-B9D3-75C1ECF8B84F}" srcOrd="0" destOrd="0" presId="urn:microsoft.com/office/officeart/2005/8/layout/default"/>
    <dgm:cxn modelId="{5A2EDA77-8200-4CE5-B207-49C35CB1A757}" type="presOf" srcId="{BEE33EBB-D321-4FC8-9502-C878F6077FA0}" destId="{46AE18A8-B54F-49A1-80FC-96A7F1641E95}" srcOrd="0" destOrd="0" presId="urn:microsoft.com/office/officeart/2005/8/layout/default"/>
    <dgm:cxn modelId="{868D507D-A487-43FC-88E7-92CDD1715243}" type="presOf" srcId="{E4F1D744-03BA-4DF8-BED4-76D7E9E481B0}" destId="{AA66C822-97B5-4174-8143-7AA557C900F7}" srcOrd="0" destOrd="0" presId="urn:microsoft.com/office/officeart/2005/8/layout/default"/>
    <dgm:cxn modelId="{DCF8647C-2E97-4282-8293-2EEEF0D90B29}" type="presOf" srcId="{D7F9220F-4E36-46C0-96DB-E0FF5F847761}" destId="{B2CEEE4D-9C16-4C69-96F0-5B44C33883FD}" srcOrd="0" destOrd="0" presId="urn:microsoft.com/office/officeart/2005/8/layout/default"/>
    <dgm:cxn modelId="{9707D7FB-FC08-40D4-B68A-A4138FCF31FD}" type="presOf" srcId="{5EFA19DE-3953-43D2-8B80-2830E35F2E2E}" destId="{4C25B13D-4CB3-4EDC-8AB1-B06E63EDEEBA}" srcOrd="0" destOrd="0" presId="urn:microsoft.com/office/officeart/2005/8/layout/default"/>
    <dgm:cxn modelId="{E9CE8579-6D0D-470B-A641-AF316C42416F}" type="presOf" srcId="{1ED46BEE-5E1F-4D47-8E85-BEAA4ED9081D}" destId="{8CEDB794-ED65-4338-BF9F-FDD4F9F5AF7B}" srcOrd="0" destOrd="0" presId="urn:microsoft.com/office/officeart/2005/8/layout/default"/>
    <dgm:cxn modelId="{A6E39CC1-B9AE-435F-87AA-FB4646431014}" type="presOf" srcId="{B8AFB691-624E-4AC4-A534-0692180A091D}" destId="{003E4801-3D2C-46CF-B820-B0B147AE449A}" srcOrd="0" destOrd="0" presId="urn:microsoft.com/office/officeart/2005/8/layout/default"/>
    <dgm:cxn modelId="{8C1371DB-967B-4089-AD0F-57B405673B6E}" srcId="{B8AFB691-624E-4AC4-A534-0692180A091D}" destId="{5EFA19DE-3953-43D2-8B80-2830E35F2E2E}" srcOrd="6" destOrd="0" parTransId="{49F72CE0-5D4B-4E07-BB7B-F7A4D1181E8D}" sibTransId="{DE1CA546-06B6-4237-83B3-CAED39865476}"/>
    <dgm:cxn modelId="{3E33C670-B264-46E4-8B20-FA4220176869}" srcId="{B8AFB691-624E-4AC4-A534-0692180A091D}" destId="{BEE33EBB-D321-4FC8-9502-C878F6077FA0}" srcOrd="3" destOrd="0" parTransId="{D7098320-947C-49CC-8B8B-90401B11A6F9}" sibTransId="{D3D135D0-683B-4DE1-BA81-8A415EA28023}"/>
    <dgm:cxn modelId="{2EF289B1-D398-4335-9DAF-B670BD503697}" srcId="{B8AFB691-624E-4AC4-A534-0692180A091D}" destId="{D3378340-73E7-470A-A26A-6A3684675276}" srcOrd="7" destOrd="0" parTransId="{76CEE8BE-88D8-4C52-90D2-FAF7BDDD0299}" sibTransId="{852544AD-09DC-42F1-9917-C48FC640FE0E}"/>
    <dgm:cxn modelId="{3212ED69-9F3E-4DBC-A7CC-1C8653DB45BD}" type="presOf" srcId="{6C6F8BE5-F0C0-4ECA-AD3A-9B86522BFC33}" destId="{26227672-C61E-4F22-8937-5EA169249F99}" srcOrd="0" destOrd="0" presId="urn:microsoft.com/office/officeart/2005/8/layout/default"/>
    <dgm:cxn modelId="{1F2B8B07-C005-4107-9BEB-B74503F49F00}" srcId="{B8AFB691-624E-4AC4-A534-0692180A091D}" destId="{6C6F8BE5-F0C0-4ECA-AD3A-9B86522BFC33}" srcOrd="1" destOrd="0" parTransId="{3E96EA21-59A6-4FD2-B5D5-725FD141973F}" sibTransId="{33E26399-9FAD-46AC-8525-8D331C5B9592}"/>
    <dgm:cxn modelId="{85CE3CFA-AF75-4EC7-91DA-A1DCCF2F38E2}" type="presParOf" srcId="{003E4801-3D2C-46CF-B820-B0B147AE449A}" destId="{5C42A59D-BA3F-498B-A2C9-C3D734D47D63}" srcOrd="0" destOrd="0" presId="urn:microsoft.com/office/officeart/2005/8/layout/default"/>
    <dgm:cxn modelId="{863D1022-789A-4550-AAF6-F908FE5D8F14}" type="presParOf" srcId="{003E4801-3D2C-46CF-B820-B0B147AE449A}" destId="{2F801BD5-0BFB-4E51-8CD6-509A0346EC20}" srcOrd="1" destOrd="0" presId="urn:microsoft.com/office/officeart/2005/8/layout/default"/>
    <dgm:cxn modelId="{A7DB9534-B6EE-450A-AAEA-1CA0CB5BB951}" type="presParOf" srcId="{003E4801-3D2C-46CF-B820-B0B147AE449A}" destId="{26227672-C61E-4F22-8937-5EA169249F99}" srcOrd="2" destOrd="0" presId="urn:microsoft.com/office/officeart/2005/8/layout/default"/>
    <dgm:cxn modelId="{97C0A669-75CC-4A41-B6F9-BD03442F913E}" type="presParOf" srcId="{003E4801-3D2C-46CF-B820-B0B147AE449A}" destId="{8FBEC465-A704-4B66-BB45-3EFBAC333449}" srcOrd="3" destOrd="0" presId="urn:microsoft.com/office/officeart/2005/8/layout/default"/>
    <dgm:cxn modelId="{D8858927-4999-473C-9AC6-9F90105D4F4C}" type="presParOf" srcId="{003E4801-3D2C-46CF-B820-B0B147AE449A}" destId="{8CEDB794-ED65-4338-BF9F-FDD4F9F5AF7B}" srcOrd="4" destOrd="0" presId="urn:microsoft.com/office/officeart/2005/8/layout/default"/>
    <dgm:cxn modelId="{AE3B2667-0B71-4D3F-B9C5-F1D19B1221A4}" type="presParOf" srcId="{003E4801-3D2C-46CF-B820-B0B147AE449A}" destId="{ABFA4B95-3044-4B1E-AE3A-866F2FC8E525}" srcOrd="5" destOrd="0" presId="urn:microsoft.com/office/officeart/2005/8/layout/default"/>
    <dgm:cxn modelId="{3FD70F74-2C92-45CE-A46F-8B2BAB20A5FC}" type="presParOf" srcId="{003E4801-3D2C-46CF-B820-B0B147AE449A}" destId="{46AE18A8-B54F-49A1-80FC-96A7F1641E95}" srcOrd="6" destOrd="0" presId="urn:microsoft.com/office/officeart/2005/8/layout/default"/>
    <dgm:cxn modelId="{415E12D9-D355-4AD1-91ED-AD4DC1BAE718}" type="presParOf" srcId="{003E4801-3D2C-46CF-B820-B0B147AE449A}" destId="{A78C98AF-1419-4964-B61E-C1ED540C5B1E}" srcOrd="7" destOrd="0" presId="urn:microsoft.com/office/officeart/2005/8/layout/default"/>
    <dgm:cxn modelId="{B666DCAA-F119-41EE-8CCF-A39EB7442393}" type="presParOf" srcId="{003E4801-3D2C-46CF-B820-B0B147AE449A}" destId="{AA66C822-97B5-4174-8143-7AA557C900F7}" srcOrd="8" destOrd="0" presId="urn:microsoft.com/office/officeart/2005/8/layout/default"/>
    <dgm:cxn modelId="{FD5B5D6A-4755-42F4-894D-596897724B27}" type="presParOf" srcId="{003E4801-3D2C-46CF-B820-B0B147AE449A}" destId="{8DC82325-F873-40CD-9AFB-0F28F7C3F899}" srcOrd="9" destOrd="0" presId="urn:microsoft.com/office/officeart/2005/8/layout/default"/>
    <dgm:cxn modelId="{50A6C3B6-AAC5-4784-8D9F-0D99A298B71F}" type="presParOf" srcId="{003E4801-3D2C-46CF-B820-B0B147AE449A}" destId="{B2CEEE4D-9C16-4C69-96F0-5B44C33883FD}" srcOrd="10" destOrd="0" presId="urn:microsoft.com/office/officeart/2005/8/layout/default"/>
    <dgm:cxn modelId="{BDA0D7C1-7B5E-4C32-9DEC-3BFBBDE12270}" type="presParOf" srcId="{003E4801-3D2C-46CF-B820-B0B147AE449A}" destId="{6681BF01-FA8C-4E6F-A097-D95D54D33E7D}" srcOrd="11" destOrd="0" presId="urn:microsoft.com/office/officeart/2005/8/layout/default"/>
    <dgm:cxn modelId="{9127E065-C817-40C3-8170-D3614BC38FE3}" type="presParOf" srcId="{003E4801-3D2C-46CF-B820-B0B147AE449A}" destId="{4C25B13D-4CB3-4EDC-8AB1-B06E63EDEEBA}" srcOrd="12" destOrd="0" presId="urn:microsoft.com/office/officeart/2005/8/layout/default"/>
    <dgm:cxn modelId="{D109328E-DC9D-42E9-8325-610DF720B739}" type="presParOf" srcId="{003E4801-3D2C-46CF-B820-B0B147AE449A}" destId="{DE5B2F45-D06A-4799-A56B-4E42D063D174}" srcOrd="13" destOrd="0" presId="urn:microsoft.com/office/officeart/2005/8/layout/default"/>
    <dgm:cxn modelId="{2C3400F4-99C3-4D1B-893C-9056C8584192}" type="presParOf" srcId="{003E4801-3D2C-46CF-B820-B0B147AE449A}" destId="{A1D0EAB9-0377-4E93-B9D3-75C1ECF8B84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CD5B98-FFFE-43E5-8A0D-B83DD10D05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CB1D390-555D-4495-AB5A-87EA9AFDB00E}">
      <dgm:prSet phldrT="[טקסט]" custT="1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0" dirty="0" err="1" smtClean="0">
              <a:latin typeface="David" panose="020E0502060401010101" pitchFamily="34" charset="-79"/>
              <a:cs typeface="David" panose="020E0502060401010101" pitchFamily="34" charset="-79"/>
            </a:rPr>
            <a:t>הלגיטמציה</a:t>
          </a:r>
          <a:r>
            <a:rPr lang="he-IL" sz="1800" b="0" dirty="0" smtClean="0">
              <a:latin typeface="David" panose="020E0502060401010101" pitchFamily="34" charset="-79"/>
              <a:cs typeface="David" panose="020E0502060401010101" pitchFamily="34" charset="-79"/>
            </a:rPr>
            <a:t> הפלסטינית בירידה – אמפטיה מצד השחקנים לישראלים</a:t>
          </a:r>
          <a:endParaRPr lang="he-IL" sz="1800" b="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1A87BD6-2805-4BBA-AC25-06ED7719B21D}" type="parTrans" cxnId="{F83A97C6-5443-4C73-8E49-BE73E7D3EC44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9AABB6A-6810-4E3D-A1F3-9D33ADEACF38}" type="sibTrans" cxnId="{F83A97C6-5443-4C73-8E49-BE73E7D3EC44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CAA35FF-2F22-452F-9075-68ED162F2CE3}">
      <dgm:prSet phldrT="[טקסט]" custT="1"/>
      <dgm:spPr/>
      <dgm:t>
        <a:bodyPr/>
        <a:lstStyle/>
        <a:p>
          <a:pPr rtl="1"/>
          <a:r>
            <a:rPr lang="he-IL" sz="1800" b="0" dirty="0" smtClean="0">
              <a:latin typeface="David" panose="020E0502060401010101" pitchFamily="34" charset="-79"/>
              <a:cs typeface="David" panose="020E0502060401010101" pitchFamily="34" charset="-79"/>
            </a:rPr>
            <a:t>פוטנציאל להסכם ירד – עסקת המאה, ניסיון העבר, הפילוג הפנימי, אובדן עניין בינלאומי </a:t>
          </a:r>
          <a:endParaRPr lang="he-IL" sz="1800" b="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DB6DAD5-9B55-4060-941B-292854D102DA}" type="parTrans" cxnId="{432B145B-1F4D-4DA9-BD54-6B9E96155387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35A5D23-B601-434A-8211-FAA93E275491}" type="sibTrans" cxnId="{432B145B-1F4D-4DA9-BD54-6B9E96155387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24985CE-FD5F-4C6B-A709-CD9F15D77025}">
      <dgm:prSet phldrT="[טקסט]" custT="1"/>
      <dgm:spPr/>
      <dgm:t>
        <a:bodyPr/>
        <a:lstStyle/>
        <a:p>
          <a:pPr rtl="1"/>
          <a:r>
            <a:rPr lang="he-IL" sz="1800" b="0" dirty="0" smtClean="0">
              <a:latin typeface="David" panose="020E0502060401010101" pitchFamily="34" charset="-79"/>
              <a:cs typeface="David" panose="020E0502060401010101" pitchFamily="34" charset="-79"/>
            </a:rPr>
            <a:t>בעיית הפלסטינים כבר לא על סדר היום</a:t>
          </a:r>
          <a:endParaRPr lang="he-IL" sz="1800" b="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A924121-20B1-4EFB-B48E-D01B2B232B6E}" type="parTrans" cxnId="{8F25E0A6-A04E-4AA6-961F-51CF1B3273A8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EBA32E8-FAE2-4E73-9DE1-E38E3E854200}" type="sibTrans" cxnId="{8F25E0A6-A04E-4AA6-961F-51CF1B3273A8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278CCA6-A47B-4DA8-A585-B7C70A1A4C95}">
      <dgm:prSet phldrT="[טקסט]" custT="1"/>
      <dgm:spPr/>
      <dgm:t>
        <a:bodyPr/>
        <a:lstStyle/>
        <a:p>
          <a:pPr rtl="1"/>
          <a:r>
            <a:rPr lang="he-IL" sz="1800" b="0" dirty="0" smtClean="0">
              <a:latin typeface="David" panose="020E0502060401010101" pitchFamily="34" charset="-79"/>
              <a:cs typeface="David" panose="020E0502060401010101" pitchFamily="34" charset="-79"/>
            </a:rPr>
            <a:t>תקווה להחלפות שלטון הימין בישראל </a:t>
          </a:r>
          <a:r>
            <a:rPr lang="he-IL" sz="1800" b="0" dirty="0" err="1" smtClean="0">
              <a:latin typeface="David" panose="020E0502060401010101" pitchFamily="34" charset="-79"/>
              <a:cs typeface="David" panose="020E0502060401010101" pitchFamily="34" charset="-79"/>
            </a:rPr>
            <a:t>וטראמפ</a:t>
          </a:r>
          <a:r>
            <a:rPr lang="he-IL" sz="1800" b="0" dirty="0" smtClean="0">
              <a:latin typeface="David" panose="020E0502060401010101" pitchFamily="34" charset="-79"/>
              <a:cs typeface="David" panose="020E0502060401010101" pitchFamily="34" charset="-79"/>
            </a:rPr>
            <a:t> בארה"ב</a:t>
          </a:r>
          <a:endParaRPr lang="he-IL" sz="1800" b="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E54EB57-CEE6-4954-960B-02636BC2D689}" type="parTrans" cxnId="{6DCC4E4A-4C15-40FB-B341-B691DBC151C9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67BC226-960B-4F8D-BBA3-E634B16B1965}" type="sibTrans" cxnId="{6DCC4E4A-4C15-40FB-B341-B691DBC151C9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1FC7E6-DAD2-4544-BE8F-D40A8D57C122}">
      <dgm:prSet phldrT="[טקסט]" custT="1"/>
      <dgm:spPr/>
      <dgm:t>
        <a:bodyPr/>
        <a:lstStyle/>
        <a:p>
          <a:pPr rtl="1"/>
          <a:r>
            <a:rPr lang="he-IL" sz="1800" b="0" dirty="0" smtClean="0">
              <a:latin typeface="David" panose="020E0502060401010101" pitchFamily="34" charset="-79"/>
              <a:cs typeface="David" panose="020E0502060401010101" pitchFamily="34" charset="-79"/>
            </a:rPr>
            <a:t>החמאס הינו אתגר חלופי המחליש אותנו</a:t>
          </a:r>
          <a:endParaRPr lang="he-IL" sz="1800" b="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564F9D8-7F1C-4F2B-8B05-89BB04D4AF3F}" type="parTrans" cxnId="{00299A5B-EB69-4F85-ADAC-A33A9B8CB4CB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B2DFDC8-D631-49A5-A1CC-8EB0CDC2E77B}" type="sibTrans" cxnId="{00299A5B-EB69-4F85-ADAC-A33A9B8CB4CB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3E9B255-87D0-4CBF-AA8F-8F2350F7B197}" type="pres">
      <dgm:prSet presAssocID="{C2CD5B98-FFFE-43E5-8A0D-B83DD10D05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0DA0E09-4A95-4E78-BBDA-C8AEE49E8DBC}" type="pres">
      <dgm:prSet presAssocID="{8CB1D390-555D-4495-AB5A-87EA9AFDB00E}" presName="parentText" presStyleLbl="node1" presStyleIdx="0" presStyleCnt="5" custLinFactY="-86508" custLinFactNeighborX="-473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4FA8653-B3AB-43A3-8B22-508DFE59E48D}" type="pres">
      <dgm:prSet presAssocID="{09AABB6A-6810-4E3D-A1F3-9D33ADEACF38}" presName="spacer" presStyleCnt="0"/>
      <dgm:spPr/>
    </dgm:pt>
    <dgm:pt modelId="{CEE1D10D-4FF1-4E2C-A92D-FC9158B4254D}" type="pres">
      <dgm:prSet presAssocID="{CCAA35FF-2F22-452F-9075-68ED162F2C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94FA686-487D-4243-9ACD-6A9F1F32B0E6}" type="pres">
      <dgm:prSet presAssocID="{535A5D23-B601-434A-8211-FAA93E275491}" presName="spacer" presStyleCnt="0"/>
      <dgm:spPr/>
    </dgm:pt>
    <dgm:pt modelId="{1AB06170-D7CE-47DD-87E2-A2CEBF8F3BCF}" type="pres">
      <dgm:prSet presAssocID="{824985CE-FD5F-4C6B-A709-CD9F15D770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D995BCD-BF29-4C02-8D2A-6EF14364E732}" type="pres">
      <dgm:prSet presAssocID="{FEBA32E8-FAE2-4E73-9DE1-E38E3E854200}" presName="spacer" presStyleCnt="0"/>
      <dgm:spPr/>
    </dgm:pt>
    <dgm:pt modelId="{25F496DE-DBA7-42FE-9E59-497A59DC9B5B}" type="pres">
      <dgm:prSet presAssocID="{9278CCA6-A47B-4DA8-A585-B7C70A1A4C9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E6FB2DD-2156-4586-8E5C-194635272193}" type="pres">
      <dgm:prSet presAssocID="{C67BC226-960B-4F8D-BBA3-E634B16B1965}" presName="spacer" presStyleCnt="0"/>
      <dgm:spPr/>
    </dgm:pt>
    <dgm:pt modelId="{39D32091-6526-4B18-863D-92467F84F25C}" type="pres">
      <dgm:prSet presAssocID="{991FC7E6-DAD2-4544-BE8F-D40A8D57C12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87E21B1-B513-4DDC-9394-58C6B5A3DAAE}" type="presOf" srcId="{824985CE-FD5F-4C6B-A709-CD9F15D77025}" destId="{1AB06170-D7CE-47DD-87E2-A2CEBF8F3BCF}" srcOrd="0" destOrd="0" presId="urn:microsoft.com/office/officeart/2005/8/layout/vList2"/>
    <dgm:cxn modelId="{C4FDE4CD-F1AE-45D2-914B-3ECE5D754A94}" type="presOf" srcId="{9278CCA6-A47B-4DA8-A585-B7C70A1A4C95}" destId="{25F496DE-DBA7-42FE-9E59-497A59DC9B5B}" srcOrd="0" destOrd="0" presId="urn:microsoft.com/office/officeart/2005/8/layout/vList2"/>
    <dgm:cxn modelId="{F71CBCBB-D64F-4E54-80AA-47060DAFD94D}" type="presOf" srcId="{991FC7E6-DAD2-4544-BE8F-D40A8D57C122}" destId="{39D32091-6526-4B18-863D-92467F84F25C}" srcOrd="0" destOrd="0" presId="urn:microsoft.com/office/officeart/2005/8/layout/vList2"/>
    <dgm:cxn modelId="{8F25E0A6-A04E-4AA6-961F-51CF1B3273A8}" srcId="{C2CD5B98-FFFE-43E5-8A0D-B83DD10D05D0}" destId="{824985CE-FD5F-4C6B-A709-CD9F15D77025}" srcOrd="2" destOrd="0" parTransId="{3A924121-20B1-4EFB-B48E-D01B2B232B6E}" sibTransId="{FEBA32E8-FAE2-4E73-9DE1-E38E3E854200}"/>
    <dgm:cxn modelId="{8ACB6249-B914-4BA2-83E0-916570F8064E}" type="presOf" srcId="{8CB1D390-555D-4495-AB5A-87EA9AFDB00E}" destId="{80DA0E09-4A95-4E78-BBDA-C8AEE49E8DBC}" srcOrd="0" destOrd="0" presId="urn:microsoft.com/office/officeart/2005/8/layout/vList2"/>
    <dgm:cxn modelId="{432B145B-1F4D-4DA9-BD54-6B9E96155387}" srcId="{C2CD5B98-FFFE-43E5-8A0D-B83DD10D05D0}" destId="{CCAA35FF-2F22-452F-9075-68ED162F2CE3}" srcOrd="1" destOrd="0" parTransId="{5DB6DAD5-9B55-4060-941B-292854D102DA}" sibTransId="{535A5D23-B601-434A-8211-FAA93E275491}"/>
    <dgm:cxn modelId="{00299A5B-EB69-4F85-ADAC-A33A9B8CB4CB}" srcId="{C2CD5B98-FFFE-43E5-8A0D-B83DD10D05D0}" destId="{991FC7E6-DAD2-4544-BE8F-D40A8D57C122}" srcOrd="4" destOrd="0" parTransId="{F564F9D8-7F1C-4F2B-8B05-89BB04D4AF3F}" sibTransId="{CB2DFDC8-D631-49A5-A1CC-8EB0CDC2E77B}"/>
    <dgm:cxn modelId="{6DCC4E4A-4C15-40FB-B341-B691DBC151C9}" srcId="{C2CD5B98-FFFE-43E5-8A0D-B83DD10D05D0}" destId="{9278CCA6-A47B-4DA8-A585-B7C70A1A4C95}" srcOrd="3" destOrd="0" parTransId="{EE54EB57-CEE6-4954-960B-02636BC2D689}" sibTransId="{C67BC226-960B-4F8D-BBA3-E634B16B1965}"/>
    <dgm:cxn modelId="{F83A97C6-5443-4C73-8E49-BE73E7D3EC44}" srcId="{C2CD5B98-FFFE-43E5-8A0D-B83DD10D05D0}" destId="{8CB1D390-555D-4495-AB5A-87EA9AFDB00E}" srcOrd="0" destOrd="0" parTransId="{01A87BD6-2805-4BBA-AC25-06ED7719B21D}" sibTransId="{09AABB6A-6810-4E3D-A1F3-9D33ADEACF38}"/>
    <dgm:cxn modelId="{FEE64C8C-6097-4C55-A320-C706C7790FC0}" type="presOf" srcId="{CCAA35FF-2F22-452F-9075-68ED162F2CE3}" destId="{CEE1D10D-4FF1-4E2C-A92D-FC9158B4254D}" srcOrd="0" destOrd="0" presId="urn:microsoft.com/office/officeart/2005/8/layout/vList2"/>
    <dgm:cxn modelId="{C698D2BF-8E15-4301-9209-49F72C0FCD88}" type="presOf" srcId="{C2CD5B98-FFFE-43E5-8A0D-B83DD10D05D0}" destId="{B3E9B255-87D0-4CBF-AA8F-8F2350F7B197}" srcOrd="0" destOrd="0" presId="urn:microsoft.com/office/officeart/2005/8/layout/vList2"/>
    <dgm:cxn modelId="{30B5C525-63D9-4C47-968A-9B341B15356A}" type="presParOf" srcId="{B3E9B255-87D0-4CBF-AA8F-8F2350F7B197}" destId="{80DA0E09-4A95-4E78-BBDA-C8AEE49E8DBC}" srcOrd="0" destOrd="0" presId="urn:microsoft.com/office/officeart/2005/8/layout/vList2"/>
    <dgm:cxn modelId="{104D67C3-1DEA-4290-9F5F-D70A6CE2C711}" type="presParOf" srcId="{B3E9B255-87D0-4CBF-AA8F-8F2350F7B197}" destId="{C4FA8653-B3AB-43A3-8B22-508DFE59E48D}" srcOrd="1" destOrd="0" presId="urn:microsoft.com/office/officeart/2005/8/layout/vList2"/>
    <dgm:cxn modelId="{A49832D7-FF36-420E-B0E3-49D7D4F13CA4}" type="presParOf" srcId="{B3E9B255-87D0-4CBF-AA8F-8F2350F7B197}" destId="{CEE1D10D-4FF1-4E2C-A92D-FC9158B4254D}" srcOrd="2" destOrd="0" presId="urn:microsoft.com/office/officeart/2005/8/layout/vList2"/>
    <dgm:cxn modelId="{938CB712-F08C-41F1-AD9A-60896202D836}" type="presParOf" srcId="{B3E9B255-87D0-4CBF-AA8F-8F2350F7B197}" destId="{194FA686-487D-4243-9ACD-6A9F1F32B0E6}" srcOrd="3" destOrd="0" presId="urn:microsoft.com/office/officeart/2005/8/layout/vList2"/>
    <dgm:cxn modelId="{0C867083-FEE7-46C5-9A7A-9E778C38E8B2}" type="presParOf" srcId="{B3E9B255-87D0-4CBF-AA8F-8F2350F7B197}" destId="{1AB06170-D7CE-47DD-87E2-A2CEBF8F3BCF}" srcOrd="4" destOrd="0" presId="urn:microsoft.com/office/officeart/2005/8/layout/vList2"/>
    <dgm:cxn modelId="{94423CA1-5FFE-47D0-BDFE-45F0A003C17A}" type="presParOf" srcId="{B3E9B255-87D0-4CBF-AA8F-8F2350F7B197}" destId="{6D995BCD-BF29-4C02-8D2A-6EF14364E732}" srcOrd="5" destOrd="0" presId="urn:microsoft.com/office/officeart/2005/8/layout/vList2"/>
    <dgm:cxn modelId="{EDF2A978-E4AF-43CE-9CBD-4356F42AD678}" type="presParOf" srcId="{B3E9B255-87D0-4CBF-AA8F-8F2350F7B197}" destId="{25F496DE-DBA7-42FE-9E59-497A59DC9B5B}" srcOrd="6" destOrd="0" presId="urn:microsoft.com/office/officeart/2005/8/layout/vList2"/>
    <dgm:cxn modelId="{1D44642E-84ED-4AE1-A4BF-8DB63467BEE9}" type="presParOf" srcId="{B3E9B255-87D0-4CBF-AA8F-8F2350F7B197}" destId="{EE6FB2DD-2156-4586-8E5C-194635272193}" srcOrd="7" destOrd="0" presId="urn:microsoft.com/office/officeart/2005/8/layout/vList2"/>
    <dgm:cxn modelId="{CA7B216B-1AD6-47EE-BB62-CDBDF8AA0638}" type="presParOf" srcId="{B3E9B255-87D0-4CBF-AA8F-8F2350F7B197}" destId="{39D32091-6526-4B18-863D-92467F84F25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CD5B98-FFFE-43E5-8A0D-B83DD10D05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CB1D390-555D-4495-AB5A-87EA9AFDB00E}">
      <dgm:prSet phldrT="[טקסט]" custT="1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0" dirty="0" smtClean="0">
              <a:latin typeface="David" panose="020E0502060401010101" pitchFamily="34" charset="-79"/>
              <a:cs typeface="David" panose="020E0502060401010101" pitchFamily="34" charset="-79"/>
            </a:rPr>
            <a:t>רוח גבית מצד העולם הערב, ארה"ב והאיחוד האירופי</a:t>
          </a:r>
          <a:endParaRPr lang="he-IL" sz="1800" b="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1A87BD6-2805-4BBA-AC25-06ED7719B21D}" type="parTrans" cxnId="{F83A97C6-5443-4C73-8E49-BE73E7D3EC44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9AABB6A-6810-4E3D-A1F3-9D33ADEACF38}" type="sibTrans" cxnId="{F83A97C6-5443-4C73-8E49-BE73E7D3EC44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CAA35FF-2F22-452F-9075-68ED162F2CE3}">
      <dgm:prSet phldrT="[טקסט]" custT="1"/>
      <dgm:spPr/>
      <dgm:t>
        <a:bodyPr/>
        <a:lstStyle/>
        <a:p>
          <a:pPr rtl="1"/>
          <a:r>
            <a:rPr lang="he-IL" sz="1800" b="0" dirty="0" smtClean="0">
              <a:latin typeface="David" panose="020E0502060401010101" pitchFamily="34" charset="-79"/>
              <a:cs typeface="David" panose="020E0502060401010101" pitchFamily="34" charset="-79"/>
            </a:rPr>
            <a:t>מתווה חדש שיכול להוות פוטנציאל להסכם</a:t>
          </a:r>
          <a:endParaRPr lang="he-IL" sz="1800" b="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DB6DAD5-9B55-4060-941B-292854D102DA}" type="parTrans" cxnId="{432B145B-1F4D-4DA9-BD54-6B9E96155387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35A5D23-B601-434A-8211-FAA93E275491}" type="sibTrans" cxnId="{432B145B-1F4D-4DA9-BD54-6B9E96155387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24985CE-FD5F-4C6B-A709-CD9F15D77025}">
      <dgm:prSet phldrT="[טקסט]" custT="1"/>
      <dgm:spPr/>
      <dgm:t>
        <a:bodyPr/>
        <a:lstStyle/>
        <a:p>
          <a:pPr rtl="1"/>
          <a:r>
            <a:rPr lang="he-IL" sz="1800" b="0" dirty="0" smtClean="0">
              <a:latin typeface="David" panose="020E0502060401010101" pitchFamily="34" charset="-79"/>
              <a:cs typeface="David" panose="020E0502060401010101" pitchFamily="34" charset="-79"/>
            </a:rPr>
            <a:t>אנחנו שוב על סדר היום</a:t>
          </a:r>
          <a:endParaRPr lang="he-IL" sz="1800" b="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A924121-20B1-4EFB-B48E-D01B2B232B6E}" type="parTrans" cxnId="{8F25E0A6-A04E-4AA6-961F-51CF1B3273A8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EBA32E8-FAE2-4E73-9DE1-E38E3E854200}" type="sibTrans" cxnId="{8F25E0A6-A04E-4AA6-961F-51CF1B3273A8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278CCA6-A47B-4DA8-A585-B7C70A1A4C95}">
      <dgm:prSet phldrT="[טקסט]" custT="1"/>
      <dgm:spPr/>
      <dgm:t>
        <a:bodyPr/>
        <a:lstStyle/>
        <a:p>
          <a:pPr rtl="1"/>
          <a:r>
            <a:rPr lang="he-IL" sz="1800" b="0" dirty="0" err="1" smtClean="0">
              <a:latin typeface="David" panose="020E0502060401010101" pitchFamily="34" charset="-79"/>
              <a:cs typeface="David" panose="020E0502060401010101" pitchFamily="34" charset="-79"/>
            </a:rPr>
            <a:t>טראמפ</a:t>
          </a:r>
          <a:r>
            <a:rPr lang="he-IL" sz="1800" b="0" dirty="0" smtClean="0">
              <a:latin typeface="David" panose="020E0502060401010101" pitchFamily="34" charset="-79"/>
              <a:cs typeface="David" panose="020E0502060401010101" pitchFamily="34" charset="-79"/>
            </a:rPr>
            <a:t> נשאר וממשלת מאוחדת בגוון ימני</a:t>
          </a:r>
          <a:endParaRPr lang="he-IL" sz="1800" b="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E54EB57-CEE6-4954-960B-02636BC2D689}" type="parTrans" cxnId="{6DCC4E4A-4C15-40FB-B341-B691DBC151C9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67BC226-960B-4F8D-BBA3-E634B16B1965}" type="sibTrans" cxnId="{6DCC4E4A-4C15-40FB-B341-B691DBC151C9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1FC7E6-DAD2-4544-BE8F-D40A8D57C122}">
      <dgm:prSet phldrT="[טקסט]" custT="1"/>
      <dgm:spPr/>
      <dgm:t>
        <a:bodyPr/>
        <a:lstStyle/>
        <a:p>
          <a:pPr rtl="1"/>
          <a:r>
            <a:rPr lang="he-IL" sz="1800" b="0" dirty="0" smtClean="0">
              <a:latin typeface="David" panose="020E0502060401010101" pitchFamily="34" charset="-79"/>
              <a:cs typeface="David" panose="020E0502060401010101" pitchFamily="34" charset="-79"/>
            </a:rPr>
            <a:t>אנחנו הנציג </a:t>
          </a:r>
          <a:r>
            <a:rPr lang="he-IL" sz="1800" b="0" dirty="0" err="1" smtClean="0">
              <a:latin typeface="David" panose="020E0502060401010101" pitchFamily="34" charset="-79"/>
              <a:cs typeface="David" panose="020E0502060401010101" pitchFamily="34" charset="-79"/>
            </a:rPr>
            <a:t>הלגטימי</a:t>
          </a:r>
          <a:r>
            <a:rPr lang="he-IL" sz="1800" b="0" dirty="0" smtClean="0">
              <a:latin typeface="David" panose="020E0502060401010101" pitchFamily="34" charset="-79"/>
              <a:cs typeface="David" panose="020E0502060401010101" pitchFamily="34" charset="-79"/>
            </a:rPr>
            <a:t> של העם הפלסטיני</a:t>
          </a:r>
          <a:endParaRPr lang="he-IL" sz="1800" b="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564F9D8-7F1C-4F2B-8B05-89BB04D4AF3F}" type="parTrans" cxnId="{00299A5B-EB69-4F85-ADAC-A33A9B8CB4CB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B2DFDC8-D631-49A5-A1CC-8EB0CDC2E77B}" type="sibTrans" cxnId="{00299A5B-EB69-4F85-ADAC-A33A9B8CB4CB}">
      <dgm:prSet/>
      <dgm:spPr/>
      <dgm:t>
        <a:bodyPr/>
        <a:lstStyle/>
        <a:p>
          <a:pPr rtl="1"/>
          <a:endParaRPr lang="he-IL" sz="1800" b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3E9B255-87D0-4CBF-AA8F-8F2350F7B197}" type="pres">
      <dgm:prSet presAssocID="{C2CD5B98-FFFE-43E5-8A0D-B83DD10D05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0DA0E09-4A95-4E78-BBDA-C8AEE49E8DBC}" type="pres">
      <dgm:prSet presAssocID="{8CB1D390-555D-4495-AB5A-87EA9AFDB00E}" presName="parentText" presStyleLbl="node1" presStyleIdx="0" presStyleCnt="5" custLinFactY="-86508" custLinFactNeighborX="-473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4FA8653-B3AB-43A3-8B22-508DFE59E48D}" type="pres">
      <dgm:prSet presAssocID="{09AABB6A-6810-4E3D-A1F3-9D33ADEACF38}" presName="spacer" presStyleCnt="0"/>
      <dgm:spPr/>
    </dgm:pt>
    <dgm:pt modelId="{CEE1D10D-4FF1-4E2C-A92D-FC9158B4254D}" type="pres">
      <dgm:prSet presAssocID="{CCAA35FF-2F22-452F-9075-68ED162F2C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94FA686-487D-4243-9ACD-6A9F1F32B0E6}" type="pres">
      <dgm:prSet presAssocID="{535A5D23-B601-434A-8211-FAA93E275491}" presName="spacer" presStyleCnt="0"/>
      <dgm:spPr/>
    </dgm:pt>
    <dgm:pt modelId="{1AB06170-D7CE-47DD-87E2-A2CEBF8F3BCF}" type="pres">
      <dgm:prSet presAssocID="{824985CE-FD5F-4C6B-A709-CD9F15D770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D995BCD-BF29-4C02-8D2A-6EF14364E732}" type="pres">
      <dgm:prSet presAssocID="{FEBA32E8-FAE2-4E73-9DE1-E38E3E854200}" presName="spacer" presStyleCnt="0"/>
      <dgm:spPr/>
    </dgm:pt>
    <dgm:pt modelId="{25F496DE-DBA7-42FE-9E59-497A59DC9B5B}" type="pres">
      <dgm:prSet presAssocID="{9278CCA6-A47B-4DA8-A585-B7C70A1A4C9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E6FB2DD-2156-4586-8E5C-194635272193}" type="pres">
      <dgm:prSet presAssocID="{C67BC226-960B-4F8D-BBA3-E634B16B1965}" presName="spacer" presStyleCnt="0"/>
      <dgm:spPr/>
    </dgm:pt>
    <dgm:pt modelId="{39D32091-6526-4B18-863D-92467F84F25C}" type="pres">
      <dgm:prSet presAssocID="{991FC7E6-DAD2-4544-BE8F-D40A8D57C12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87E21B1-B513-4DDC-9394-58C6B5A3DAAE}" type="presOf" srcId="{824985CE-FD5F-4C6B-A709-CD9F15D77025}" destId="{1AB06170-D7CE-47DD-87E2-A2CEBF8F3BCF}" srcOrd="0" destOrd="0" presId="urn:microsoft.com/office/officeart/2005/8/layout/vList2"/>
    <dgm:cxn modelId="{C4FDE4CD-F1AE-45D2-914B-3ECE5D754A94}" type="presOf" srcId="{9278CCA6-A47B-4DA8-A585-B7C70A1A4C95}" destId="{25F496DE-DBA7-42FE-9E59-497A59DC9B5B}" srcOrd="0" destOrd="0" presId="urn:microsoft.com/office/officeart/2005/8/layout/vList2"/>
    <dgm:cxn modelId="{F71CBCBB-D64F-4E54-80AA-47060DAFD94D}" type="presOf" srcId="{991FC7E6-DAD2-4544-BE8F-D40A8D57C122}" destId="{39D32091-6526-4B18-863D-92467F84F25C}" srcOrd="0" destOrd="0" presId="urn:microsoft.com/office/officeart/2005/8/layout/vList2"/>
    <dgm:cxn modelId="{8F25E0A6-A04E-4AA6-961F-51CF1B3273A8}" srcId="{C2CD5B98-FFFE-43E5-8A0D-B83DD10D05D0}" destId="{824985CE-FD5F-4C6B-A709-CD9F15D77025}" srcOrd="2" destOrd="0" parTransId="{3A924121-20B1-4EFB-B48E-D01B2B232B6E}" sibTransId="{FEBA32E8-FAE2-4E73-9DE1-E38E3E854200}"/>
    <dgm:cxn modelId="{8ACB6249-B914-4BA2-83E0-916570F8064E}" type="presOf" srcId="{8CB1D390-555D-4495-AB5A-87EA9AFDB00E}" destId="{80DA0E09-4A95-4E78-BBDA-C8AEE49E8DBC}" srcOrd="0" destOrd="0" presId="urn:microsoft.com/office/officeart/2005/8/layout/vList2"/>
    <dgm:cxn modelId="{432B145B-1F4D-4DA9-BD54-6B9E96155387}" srcId="{C2CD5B98-FFFE-43E5-8A0D-B83DD10D05D0}" destId="{CCAA35FF-2F22-452F-9075-68ED162F2CE3}" srcOrd="1" destOrd="0" parTransId="{5DB6DAD5-9B55-4060-941B-292854D102DA}" sibTransId="{535A5D23-B601-434A-8211-FAA93E275491}"/>
    <dgm:cxn modelId="{00299A5B-EB69-4F85-ADAC-A33A9B8CB4CB}" srcId="{C2CD5B98-FFFE-43E5-8A0D-B83DD10D05D0}" destId="{991FC7E6-DAD2-4544-BE8F-D40A8D57C122}" srcOrd="4" destOrd="0" parTransId="{F564F9D8-7F1C-4F2B-8B05-89BB04D4AF3F}" sibTransId="{CB2DFDC8-D631-49A5-A1CC-8EB0CDC2E77B}"/>
    <dgm:cxn modelId="{6DCC4E4A-4C15-40FB-B341-B691DBC151C9}" srcId="{C2CD5B98-FFFE-43E5-8A0D-B83DD10D05D0}" destId="{9278CCA6-A47B-4DA8-A585-B7C70A1A4C95}" srcOrd="3" destOrd="0" parTransId="{EE54EB57-CEE6-4954-960B-02636BC2D689}" sibTransId="{C67BC226-960B-4F8D-BBA3-E634B16B1965}"/>
    <dgm:cxn modelId="{F83A97C6-5443-4C73-8E49-BE73E7D3EC44}" srcId="{C2CD5B98-FFFE-43E5-8A0D-B83DD10D05D0}" destId="{8CB1D390-555D-4495-AB5A-87EA9AFDB00E}" srcOrd="0" destOrd="0" parTransId="{01A87BD6-2805-4BBA-AC25-06ED7719B21D}" sibTransId="{09AABB6A-6810-4E3D-A1F3-9D33ADEACF38}"/>
    <dgm:cxn modelId="{FEE64C8C-6097-4C55-A320-C706C7790FC0}" type="presOf" srcId="{CCAA35FF-2F22-452F-9075-68ED162F2CE3}" destId="{CEE1D10D-4FF1-4E2C-A92D-FC9158B4254D}" srcOrd="0" destOrd="0" presId="urn:microsoft.com/office/officeart/2005/8/layout/vList2"/>
    <dgm:cxn modelId="{C698D2BF-8E15-4301-9209-49F72C0FCD88}" type="presOf" srcId="{C2CD5B98-FFFE-43E5-8A0D-B83DD10D05D0}" destId="{B3E9B255-87D0-4CBF-AA8F-8F2350F7B197}" srcOrd="0" destOrd="0" presId="urn:microsoft.com/office/officeart/2005/8/layout/vList2"/>
    <dgm:cxn modelId="{30B5C525-63D9-4C47-968A-9B341B15356A}" type="presParOf" srcId="{B3E9B255-87D0-4CBF-AA8F-8F2350F7B197}" destId="{80DA0E09-4A95-4E78-BBDA-C8AEE49E8DBC}" srcOrd="0" destOrd="0" presId="urn:microsoft.com/office/officeart/2005/8/layout/vList2"/>
    <dgm:cxn modelId="{104D67C3-1DEA-4290-9F5F-D70A6CE2C711}" type="presParOf" srcId="{B3E9B255-87D0-4CBF-AA8F-8F2350F7B197}" destId="{C4FA8653-B3AB-43A3-8B22-508DFE59E48D}" srcOrd="1" destOrd="0" presId="urn:microsoft.com/office/officeart/2005/8/layout/vList2"/>
    <dgm:cxn modelId="{A49832D7-FF36-420E-B0E3-49D7D4F13CA4}" type="presParOf" srcId="{B3E9B255-87D0-4CBF-AA8F-8F2350F7B197}" destId="{CEE1D10D-4FF1-4E2C-A92D-FC9158B4254D}" srcOrd="2" destOrd="0" presId="urn:microsoft.com/office/officeart/2005/8/layout/vList2"/>
    <dgm:cxn modelId="{938CB712-F08C-41F1-AD9A-60896202D836}" type="presParOf" srcId="{B3E9B255-87D0-4CBF-AA8F-8F2350F7B197}" destId="{194FA686-487D-4243-9ACD-6A9F1F32B0E6}" srcOrd="3" destOrd="0" presId="urn:microsoft.com/office/officeart/2005/8/layout/vList2"/>
    <dgm:cxn modelId="{0C867083-FEE7-46C5-9A7A-9E778C38E8B2}" type="presParOf" srcId="{B3E9B255-87D0-4CBF-AA8F-8F2350F7B197}" destId="{1AB06170-D7CE-47DD-87E2-A2CEBF8F3BCF}" srcOrd="4" destOrd="0" presId="urn:microsoft.com/office/officeart/2005/8/layout/vList2"/>
    <dgm:cxn modelId="{94423CA1-5FFE-47D0-BDFE-45F0A003C17A}" type="presParOf" srcId="{B3E9B255-87D0-4CBF-AA8F-8F2350F7B197}" destId="{6D995BCD-BF29-4C02-8D2A-6EF14364E732}" srcOrd="5" destOrd="0" presId="urn:microsoft.com/office/officeart/2005/8/layout/vList2"/>
    <dgm:cxn modelId="{EDF2A978-E4AF-43CE-9CBD-4356F42AD678}" type="presParOf" srcId="{B3E9B255-87D0-4CBF-AA8F-8F2350F7B197}" destId="{25F496DE-DBA7-42FE-9E59-497A59DC9B5B}" srcOrd="6" destOrd="0" presId="urn:microsoft.com/office/officeart/2005/8/layout/vList2"/>
    <dgm:cxn modelId="{1D44642E-84ED-4AE1-A4BF-8DB63467BEE9}" type="presParOf" srcId="{B3E9B255-87D0-4CBF-AA8F-8F2350F7B197}" destId="{EE6FB2DD-2156-4586-8E5C-194635272193}" srcOrd="7" destOrd="0" presId="urn:microsoft.com/office/officeart/2005/8/layout/vList2"/>
    <dgm:cxn modelId="{CA7B216B-1AD6-47EE-BB62-CDBDF8AA0638}" type="presParOf" srcId="{B3E9B255-87D0-4CBF-AA8F-8F2350F7B197}" destId="{39D32091-6526-4B18-863D-92467F84F25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38CF4-081C-4797-82D7-372C48E4DAC5}">
      <dsp:nvSpPr>
        <dsp:cNvPr id="0" name=""/>
        <dsp:cNvSpPr/>
      </dsp:nvSpPr>
      <dsp:spPr>
        <a:xfrm>
          <a:off x="0" y="203586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710F5-EA07-4B72-BBB0-205A7C3FC1AF}">
      <dsp:nvSpPr>
        <dsp:cNvPr id="0" name=""/>
        <dsp:cNvSpPr/>
      </dsp:nvSpPr>
      <dsp:spPr>
        <a:xfrm>
          <a:off x="2628899" y="11706"/>
          <a:ext cx="736092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הבניית הלמידה</a:t>
          </a:r>
          <a:endParaRPr lang="en-US" sz="3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647633" y="30440"/>
        <a:ext cx="7323452" cy="346292"/>
      </dsp:txXfrm>
    </dsp:sp>
    <dsp:sp modelId="{206900BC-B346-4F44-98C7-6172E13D1EDA}">
      <dsp:nvSpPr>
        <dsp:cNvPr id="0" name=""/>
        <dsp:cNvSpPr/>
      </dsp:nvSpPr>
      <dsp:spPr>
        <a:xfrm>
          <a:off x="0" y="793266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226898"/>
              <a:satOff val="409"/>
              <a:lumOff val="457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46405-DC90-4E6D-A055-907DA8EDB853}">
      <dsp:nvSpPr>
        <dsp:cNvPr id="0" name=""/>
        <dsp:cNvSpPr/>
      </dsp:nvSpPr>
      <dsp:spPr>
        <a:xfrm>
          <a:off x="2628899" y="601387"/>
          <a:ext cx="7360920" cy="383760"/>
        </a:xfrm>
        <a:prstGeom prst="roundRect">
          <a:avLst/>
        </a:prstGeom>
        <a:solidFill>
          <a:schemeClr val="accent5">
            <a:hueOff val="226898"/>
            <a:satOff val="409"/>
            <a:lumOff val="4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החזון</a:t>
          </a:r>
          <a:endParaRPr lang="en-US" sz="3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647633" y="620121"/>
        <a:ext cx="7323452" cy="346292"/>
      </dsp:txXfrm>
    </dsp:sp>
    <dsp:sp modelId="{5A69271F-F624-4DE2-B52A-7EFAF92060C4}">
      <dsp:nvSpPr>
        <dsp:cNvPr id="0" name=""/>
        <dsp:cNvSpPr/>
      </dsp:nvSpPr>
      <dsp:spPr>
        <a:xfrm>
          <a:off x="0" y="1382947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453795"/>
              <a:satOff val="818"/>
              <a:lumOff val="915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C0EB0-244E-496C-B7C5-0A077CF75BBF}">
      <dsp:nvSpPr>
        <dsp:cNvPr id="0" name=""/>
        <dsp:cNvSpPr/>
      </dsp:nvSpPr>
      <dsp:spPr>
        <a:xfrm>
          <a:off x="2628899" y="1191067"/>
          <a:ext cx="7360920" cy="383760"/>
        </a:xfrm>
        <a:prstGeom prst="roundRect">
          <a:avLst/>
        </a:prstGeom>
        <a:solidFill>
          <a:schemeClr val="accent5">
            <a:hueOff val="453795"/>
            <a:satOff val="818"/>
            <a:lumOff val="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השחקנים</a:t>
          </a:r>
          <a:endParaRPr lang="en-US" sz="3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647633" y="1209801"/>
        <a:ext cx="7323452" cy="346292"/>
      </dsp:txXfrm>
    </dsp:sp>
    <dsp:sp modelId="{7C6AC0AF-E801-4F28-95F5-5D9E093EDA12}">
      <dsp:nvSpPr>
        <dsp:cNvPr id="0" name=""/>
        <dsp:cNvSpPr/>
      </dsp:nvSpPr>
      <dsp:spPr>
        <a:xfrm>
          <a:off x="0" y="1972627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680693"/>
              <a:satOff val="1227"/>
              <a:lumOff val="1372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D61EF-A4A5-44F4-AC63-42E404CD5EED}">
      <dsp:nvSpPr>
        <dsp:cNvPr id="0" name=""/>
        <dsp:cNvSpPr/>
      </dsp:nvSpPr>
      <dsp:spPr>
        <a:xfrm>
          <a:off x="2628899" y="1780747"/>
          <a:ext cx="7360920" cy="383760"/>
        </a:xfrm>
        <a:prstGeom prst="roundRect">
          <a:avLst/>
        </a:prstGeom>
        <a:solidFill>
          <a:schemeClr val="accent5">
            <a:hueOff val="680693"/>
            <a:satOff val="1227"/>
            <a:lumOff val="137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גינאולוגיה</a:t>
          </a:r>
          <a:r>
            <a:rPr lang="he-IL" sz="32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מפה </a:t>
          </a: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קוגניטיבית</a:t>
          </a:r>
          <a:endParaRPr lang="en-US" sz="3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647633" y="1799481"/>
        <a:ext cx="7323452" cy="346292"/>
      </dsp:txXfrm>
    </dsp:sp>
    <dsp:sp modelId="{F66D9D6D-3553-4DBF-B60A-FD3B75BDE6EA}">
      <dsp:nvSpPr>
        <dsp:cNvPr id="0" name=""/>
        <dsp:cNvSpPr/>
      </dsp:nvSpPr>
      <dsp:spPr>
        <a:xfrm>
          <a:off x="0" y="2562307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907591"/>
              <a:satOff val="1636"/>
              <a:lumOff val="1829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3B08C-5532-4ACB-8FB0-AD70B5178CA3}">
      <dsp:nvSpPr>
        <dsp:cNvPr id="0" name=""/>
        <dsp:cNvSpPr/>
      </dsp:nvSpPr>
      <dsp:spPr>
        <a:xfrm>
          <a:off x="2628899" y="2370427"/>
          <a:ext cx="7360920" cy="383760"/>
        </a:xfrm>
        <a:prstGeom prst="roundRect">
          <a:avLst/>
        </a:prstGeom>
        <a:solidFill>
          <a:schemeClr val="accent5">
            <a:hueOff val="907591"/>
            <a:satOff val="1636"/>
            <a:lumOff val="182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פער הרלוונטיות</a:t>
          </a:r>
          <a:endParaRPr lang="en-US" sz="3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647633" y="2389161"/>
        <a:ext cx="7323452" cy="346292"/>
      </dsp:txXfrm>
    </dsp:sp>
    <dsp:sp modelId="{F4E95ABC-A82F-45E5-958E-46856F18CDCA}">
      <dsp:nvSpPr>
        <dsp:cNvPr id="0" name=""/>
        <dsp:cNvSpPr/>
      </dsp:nvSpPr>
      <dsp:spPr>
        <a:xfrm>
          <a:off x="0" y="3151987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134488"/>
              <a:satOff val="2045"/>
              <a:lumOff val="2287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C49E1-F96C-425E-9960-0139FC864749}">
      <dsp:nvSpPr>
        <dsp:cNvPr id="0" name=""/>
        <dsp:cNvSpPr/>
      </dsp:nvSpPr>
      <dsp:spPr>
        <a:xfrm>
          <a:off x="2628899" y="2960107"/>
          <a:ext cx="7360920" cy="383760"/>
        </a:xfrm>
        <a:prstGeom prst="roundRect">
          <a:avLst/>
        </a:prstGeom>
        <a:solidFill>
          <a:schemeClr val="accent5">
            <a:hueOff val="1134488"/>
            <a:satOff val="2045"/>
            <a:lumOff val="228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האסטרטגיה</a:t>
          </a:r>
          <a:endParaRPr lang="en-US" sz="3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647633" y="2978841"/>
        <a:ext cx="7323452" cy="346292"/>
      </dsp:txXfrm>
    </dsp:sp>
    <dsp:sp modelId="{8A84E4FA-CCF3-4EAD-A916-691CD425B33C}">
      <dsp:nvSpPr>
        <dsp:cNvPr id="0" name=""/>
        <dsp:cNvSpPr/>
      </dsp:nvSpPr>
      <dsp:spPr>
        <a:xfrm>
          <a:off x="0" y="3741667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361386"/>
              <a:satOff val="2454"/>
              <a:lumOff val="2744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D4E7C-6CF2-4A34-8511-E8D15558E6D9}">
      <dsp:nvSpPr>
        <dsp:cNvPr id="0" name=""/>
        <dsp:cNvSpPr/>
      </dsp:nvSpPr>
      <dsp:spPr>
        <a:xfrm>
          <a:off x="2628899" y="3549787"/>
          <a:ext cx="7360920" cy="383760"/>
        </a:xfrm>
        <a:prstGeom prst="roundRect">
          <a:avLst/>
        </a:prstGeom>
        <a:solidFill>
          <a:schemeClr val="accent5">
            <a:hueOff val="1361386"/>
            <a:satOff val="2454"/>
            <a:lumOff val="274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מסרים</a:t>
          </a:r>
          <a:endParaRPr lang="en-US" sz="3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647633" y="3568521"/>
        <a:ext cx="732345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3EBA1-2005-4A55-A4FC-30080FDE155F}">
      <dsp:nvSpPr>
        <dsp:cNvPr id="0" name=""/>
        <dsp:cNvSpPr/>
      </dsp:nvSpPr>
      <dsp:spPr>
        <a:xfrm rot="10800000">
          <a:off x="3026770" y="3150757"/>
          <a:ext cx="6212912" cy="8023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801" tIns="68580" rIns="128016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 זכות שיבה לצד פתרון צודק לפליטים</a:t>
          </a:r>
          <a:endParaRPr lang="he-IL" sz="18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3227350" y="3150757"/>
        <a:ext cx="6012332" cy="802320"/>
      </dsp:txXfrm>
    </dsp:sp>
    <dsp:sp modelId="{E5F6F8E1-612A-4D56-A957-942B00AC7EFC}">
      <dsp:nvSpPr>
        <dsp:cNvPr id="0" name=""/>
        <dsp:cNvSpPr/>
      </dsp:nvSpPr>
      <dsp:spPr>
        <a:xfrm>
          <a:off x="2139231" y="19517"/>
          <a:ext cx="802320" cy="80232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65DFE-3877-49AA-98F3-A5A02F9859B6}">
      <dsp:nvSpPr>
        <dsp:cNvPr id="0" name=""/>
        <dsp:cNvSpPr/>
      </dsp:nvSpPr>
      <dsp:spPr>
        <a:xfrm rot="10800000">
          <a:off x="3002788" y="1139506"/>
          <a:ext cx="6212912" cy="8023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801" tIns="68580" rIns="128016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one nation – one gun</a:t>
          </a:r>
          <a:endParaRPr lang="he-IL" sz="18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3203368" y="1139506"/>
        <a:ext cx="6012332" cy="802320"/>
      </dsp:txXfrm>
    </dsp:sp>
    <dsp:sp modelId="{C1215A80-75E8-4913-8386-CD9FADA1A5BD}">
      <dsp:nvSpPr>
        <dsp:cNvPr id="0" name=""/>
        <dsp:cNvSpPr/>
      </dsp:nvSpPr>
      <dsp:spPr>
        <a:xfrm>
          <a:off x="2154026" y="1110968"/>
          <a:ext cx="802320" cy="80232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45340-B194-4CE5-BA46-A505B57753AE}">
      <dsp:nvSpPr>
        <dsp:cNvPr id="0" name=""/>
        <dsp:cNvSpPr/>
      </dsp:nvSpPr>
      <dsp:spPr>
        <a:xfrm rot="10800000">
          <a:off x="2976259" y="2077144"/>
          <a:ext cx="6212912" cy="8023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801" tIns="68580" rIns="128016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מדינה ריבונית עם לגיטימציה בינ"ל מלאה</a:t>
          </a:r>
          <a:endParaRPr lang="he-IL" sz="18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3176839" y="2077144"/>
        <a:ext cx="6012332" cy="802320"/>
      </dsp:txXfrm>
    </dsp:sp>
    <dsp:sp modelId="{2F86C547-1777-49B9-ABDD-D3D0B954066A}">
      <dsp:nvSpPr>
        <dsp:cNvPr id="0" name=""/>
        <dsp:cNvSpPr/>
      </dsp:nvSpPr>
      <dsp:spPr>
        <a:xfrm>
          <a:off x="2139231" y="2103155"/>
          <a:ext cx="802320" cy="80232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801D5-4FE7-4E46-922E-FB319D2D829A}">
      <dsp:nvSpPr>
        <dsp:cNvPr id="0" name=""/>
        <dsp:cNvSpPr/>
      </dsp:nvSpPr>
      <dsp:spPr>
        <a:xfrm rot="10800000">
          <a:off x="2940224" y="86617"/>
          <a:ext cx="6212912" cy="8023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801" tIns="68580" rIns="128016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3140804" y="86617"/>
        <a:ext cx="6012332" cy="802320"/>
      </dsp:txXfrm>
    </dsp:sp>
    <dsp:sp modelId="{3738BB6F-FDA9-4DBA-AE96-9FBB71BBF22D}">
      <dsp:nvSpPr>
        <dsp:cNvPr id="0" name=""/>
        <dsp:cNvSpPr/>
      </dsp:nvSpPr>
      <dsp:spPr>
        <a:xfrm>
          <a:off x="2139231" y="3144974"/>
          <a:ext cx="802320" cy="80232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8F409-7832-4850-AA43-9710FB88CB85}">
      <dsp:nvSpPr>
        <dsp:cNvPr id="0" name=""/>
        <dsp:cNvSpPr/>
      </dsp:nvSpPr>
      <dsp:spPr>
        <a:xfrm rot="10800000">
          <a:off x="2993220" y="4160781"/>
          <a:ext cx="6212912" cy="8023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801" tIns="68580" rIns="128016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ירושלים בירת המדינה הפלסטינית</a:t>
          </a:r>
        </a:p>
      </dsp:txBody>
      <dsp:txXfrm rot="10800000">
        <a:off x="3193800" y="4160781"/>
        <a:ext cx="6012332" cy="802320"/>
      </dsp:txXfrm>
    </dsp:sp>
    <dsp:sp modelId="{B955242C-2FC4-482F-AA1D-077840E61C74}">
      <dsp:nvSpPr>
        <dsp:cNvPr id="0" name=""/>
        <dsp:cNvSpPr/>
      </dsp:nvSpPr>
      <dsp:spPr>
        <a:xfrm>
          <a:off x="2114929" y="4172356"/>
          <a:ext cx="802320" cy="80232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2A59D-BA3F-498B-A2C9-C3D734D47D63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ארה"ב</a:t>
          </a:r>
          <a:endParaRPr lang="he-IL" sz="48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080" y="587032"/>
        <a:ext cx="2444055" cy="1466433"/>
      </dsp:txXfrm>
    </dsp:sp>
    <dsp:sp modelId="{26227672-C61E-4F22-8937-5EA169249F99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רוסיה</a:t>
          </a:r>
          <a:endParaRPr lang="he-IL" sz="48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691541" y="587032"/>
        <a:ext cx="2444055" cy="1466433"/>
      </dsp:txXfrm>
    </dsp:sp>
    <dsp:sp modelId="{8CEDB794-ED65-4338-BF9F-FDD4F9F5AF7B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סין</a:t>
          </a:r>
          <a:endParaRPr lang="he-IL" sz="48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380002" y="587032"/>
        <a:ext cx="2444055" cy="1466433"/>
      </dsp:txXfrm>
    </dsp:sp>
    <dsp:sp modelId="{46AE18A8-B54F-49A1-80FC-96A7F1641E95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ישראל</a:t>
          </a:r>
          <a:endParaRPr lang="he-IL" sz="48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8068463" y="587032"/>
        <a:ext cx="2444055" cy="1466433"/>
      </dsp:txXfrm>
    </dsp:sp>
    <dsp:sp modelId="{AA66C822-97B5-4174-8143-7AA557C900F7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חמאס</a:t>
          </a:r>
          <a:endParaRPr lang="he-IL" sz="48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080" y="2297871"/>
        <a:ext cx="2444055" cy="1466433"/>
      </dsp:txXfrm>
    </dsp:sp>
    <dsp:sp modelId="{B2CEEE4D-9C16-4C69-96F0-5B44C33883FD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ירדן</a:t>
          </a:r>
          <a:endParaRPr lang="he-IL" sz="48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691541" y="2297871"/>
        <a:ext cx="2444055" cy="1466433"/>
      </dsp:txXfrm>
    </dsp:sp>
    <dsp:sp modelId="{4C25B13D-4CB3-4EDC-8AB1-B06E63EDEEBA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מצרים</a:t>
          </a:r>
          <a:endParaRPr lang="he-IL" sz="48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380002" y="2297871"/>
        <a:ext cx="2444055" cy="1466433"/>
      </dsp:txXfrm>
    </dsp:sp>
    <dsp:sp modelId="{A1D0EAB9-0377-4E93-B9D3-75C1ECF8B84F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מדינות ערב </a:t>
          </a:r>
          <a:endParaRPr lang="he-IL" sz="48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8068463" y="2297871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A0E09-4A95-4E78-BBDA-C8AEE49E8DBC}">
      <dsp:nvSpPr>
        <dsp:cNvPr id="0" name=""/>
        <dsp:cNvSpPr/>
      </dsp:nvSpPr>
      <dsp:spPr>
        <a:xfrm>
          <a:off x="0" y="0"/>
          <a:ext cx="3914774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הלגיטמציה</a:t>
          </a:r>
          <a:r>
            <a:rPr lang="he-IL" sz="1800" b="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הפלסטינית בירידה – אמפטיה מצד השחקנים לישראלים</a:t>
          </a:r>
          <a:endParaRPr lang="he-IL" sz="1800" b="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3864" y="43864"/>
        <a:ext cx="3827046" cy="810832"/>
      </dsp:txXfrm>
    </dsp:sp>
    <dsp:sp modelId="{CEE1D10D-4FF1-4E2C-A92D-FC9158B4254D}">
      <dsp:nvSpPr>
        <dsp:cNvPr id="0" name=""/>
        <dsp:cNvSpPr/>
      </dsp:nvSpPr>
      <dsp:spPr>
        <a:xfrm>
          <a:off x="0" y="1052294"/>
          <a:ext cx="3914774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פוטנציאל להסכם ירד – עסקת המאה, ניסיון העבר, הפילוג הפנימי, אובדן עניין בינלאומי </a:t>
          </a:r>
          <a:endParaRPr lang="he-IL" sz="1800" b="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3864" y="1096158"/>
        <a:ext cx="3827046" cy="810832"/>
      </dsp:txXfrm>
    </dsp:sp>
    <dsp:sp modelId="{1AB06170-D7CE-47DD-87E2-A2CEBF8F3BCF}">
      <dsp:nvSpPr>
        <dsp:cNvPr id="0" name=""/>
        <dsp:cNvSpPr/>
      </dsp:nvSpPr>
      <dsp:spPr>
        <a:xfrm>
          <a:off x="0" y="2089094"/>
          <a:ext cx="3914774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בעיית הפלסטינים כבר לא על סדר היום</a:t>
          </a:r>
          <a:endParaRPr lang="he-IL" sz="1800" b="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3864" y="2132958"/>
        <a:ext cx="3827046" cy="810832"/>
      </dsp:txXfrm>
    </dsp:sp>
    <dsp:sp modelId="{25F496DE-DBA7-42FE-9E59-497A59DC9B5B}">
      <dsp:nvSpPr>
        <dsp:cNvPr id="0" name=""/>
        <dsp:cNvSpPr/>
      </dsp:nvSpPr>
      <dsp:spPr>
        <a:xfrm>
          <a:off x="0" y="3125894"/>
          <a:ext cx="3914774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תקווה להחלפות שלטון הימין בישראל </a:t>
          </a:r>
          <a:r>
            <a:rPr lang="he-IL" sz="1800" b="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וטראמפ</a:t>
          </a:r>
          <a:r>
            <a:rPr lang="he-IL" sz="1800" b="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בארה"ב</a:t>
          </a:r>
          <a:endParaRPr lang="he-IL" sz="1800" b="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3864" y="3169758"/>
        <a:ext cx="3827046" cy="810832"/>
      </dsp:txXfrm>
    </dsp:sp>
    <dsp:sp modelId="{39D32091-6526-4B18-863D-92467F84F25C}">
      <dsp:nvSpPr>
        <dsp:cNvPr id="0" name=""/>
        <dsp:cNvSpPr/>
      </dsp:nvSpPr>
      <dsp:spPr>
        <a:xfrm>
          <a:off x="0" y="4162694"/>
          <a:ext cx="3914774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החמאס הינו אתגר חלופי המחליש אותנו</a:t>
          </a:r>
          <a:endParaRPr lang="he-IL" sz="1800" b="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3864" y="4206558"/>
        <a:ext cx="3827046" cy="8108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A0E09-4A95-4E78-BBDA-C8AEE49E8DBC}">
      <dsp:nvSpPr>
        <dsp:cNvPr id="0" name=""/>
        <dsp:cNvSpPr/>
      </dsp:nvSpPr>
      <dsp:spPr>
        <a:xfrm>
          <a:off x="0" y="0"/>
          <a:ext cx="4258957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רוח גבית מצד העולם הערב, ארה"ב והאיחוד האירופי</a:t>
          </a:r>
          <a:endParaRPr lang="he-IL" sz="1800" b="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3864" y="43864"/>
        <a:ext cx="4171229" cy="810832"/>
      </dsp:txXfrm>
    </dsp:sp>
    <dsp:sp modelId="{CEE1D10D-4FF1-4E2C-A92D-FC9158B4254D}">
      <dsp:nvSpPr>
        <dsp:cNvPr id="0" name=""/>
        <dsp:cNvSpPr/>
      </dsp:nvSpPr>
      <dsp:spPr>
        <a:xfrm>
          <a:off x="0" y="1052295"/>
          <a:ext cx="4258957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מתווה חדש שיכול להוות פוטנציאל להסכם</a:t>
          </a:r>
          <a:endParaRPr lang="he-IL" sz="1800" b="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3864" y="1096159"/>
        <a:ext cx="4171229" cy="810832"/>
      </dsp:txXfrm>
    </dsp:sp>
    <dsp:sp modelId="{1AB06170-D7CE-47DD-87E2-A2CEBF8F3BCF}">
      <dsp:nvSpPr>
        <dsp:cNvPr id="0" name=""/>
        <dsp:cNvSpPr/>
      </dsp:nvSpPr>
      <dsp:spPr>
        <a:xfrm>
          <a:off x="0" y="2089095"/>
          <a:ext cx="4258957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אנחנו שוב על סדר היום</a:t>
          </a:r>
          <a:endParaRPr lang="he-IL" sz="1800" b="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3864" y="2132959"/>
        <a:ext cx="4171229" cy="810832"/>
      </dsp:txXfrm>
    </dsp:sp>
    <dsp:sp modelId="{25F496DE-DBA7-42FE-9E59-497A59DC9B5B}">
      <dsp:nvSpPr>
        <dsp:cNvPr id="0" name=""/>
        <dsp:cNvSpPr/>
      </dsp:nvSpPr>
      <dsp:spPr>
        <a:xfrm>
          <a:off x="0" y="3125895"/>
          <a:ext cx="4258957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טראמפ</a:t>
          </a:r>
          <a:r>
            <a:rPr lang="he-IL" sz="1800" b="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נשאר וממשלת מאוחדת בגוון ימני</a:t>
          </a:r>
          <a:endParaRPr lang="he-IL" sz="1800" b="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3864" y="3169759"/>
        <a:ext cx="4171229" cy="810832"/>
      </dsp:txXfrm>
    </dsp:sp>
    <dsp:sp modelId="{39D32091-6526-4B18-863D-92467F84F25C}">
      <dsp:nvSpPr>
        <dsp:cNvPr id="0" name=""/>
        <dsp:cNvSpPr/>
      </dsp:nvSpPr>
      <dsp:spPr>
        <a:xfrm>
          <a:off x="0" y="4162695"/>
          <a:ext cx="4258957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אנחנו הנציג </a:t>
          </a:r>
          <a:r>
            <a:rPr lang="he-IL" sz="1800" b="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הלגטימי</a:t>
          </a:r>
          <a:r>
            <a:rPr lang="he-IL" sz="1800" b="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של העם הפלסטיני</a:t>
          </a:r>
          <a:endParaRPr lang="he-IL" sz="1800" b="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3864" y="4206559"/>
        <a:ext cx="4171229" cy="810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B3F-F571-4DC7-BE80-62B81D9DA0D9}" type="datetimeFigureOut">
              <a:rPr lang="he-IL" smtClean="0"/>
              <a:pPr/>
              <a:t>י"ד/שבט/תש"פ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9DAA-449B-49B5-A46F-74272BCB4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193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B3F-F571-4DC7-BE80-62B81D9DA0D9}" type="datetimeFigureOut">
              <a:rPr lang="he-IL" smtClean="0"/>
              <a:pPr/>
              <a:t>י"ד/שבט/תש"פ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9DAA-449B-49B5-A46F-74272BCB4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510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B3F-F571-4DC7-BE80-62B81D9DA0D9}" type="datetimeFigureOut">
              <a:rPr lang="he-IL" smtClean="0"/>
              <a:pPr/>
              <a:t>י"ד/שבט/תש"פ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9DAA-449B-49B5-A46F-74272BCB4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08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B3F-F571-4DC7-BE80-62B81D9DA0D9}" type="datetimeFigureOut">
              <a:rPr lang="he-IL" smtClean="0"/>
              <a:pPr/>
              <a:t>י"ד/שבט/תש"פ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9DAA-449B-49B5-A46F-74272BCB4402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7" name="Picture 2" descr="×ª××¦××ª ×ª××× × ×¢×××¨ ××× ×¤××¡×××">
            <a:extLst>
              <a:ext uri="{FF2B5EF4-FFF2-40B4-BE49-F238E27FC236}">
                <a16:creationId xmlns:a16="http://schemas.microsoft.com/office/drawing/2014/main" id="{21615541-8984-4528-BF0A-BC476C6399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333" y="36113"/>
            <a:ext cx="1155668" cy="6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2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B3F-F571-4DC7-BE80-62B81D9DA0D9}" type="datetimeFigureOut">
              <a:rPr lang="he-IL" smtClean="0"/>
              <a:pPr/>
              <a:t>י"ד/שבט/תש"פ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9DAA-449B-49B5-A46F-74272BCB4402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7" name="Picture 4" descr="\\appolo\desk\careerco\2239584_3.jpg">
            <a:extLst>
              <a:ext uri="{FF2B5EF4-FFF2-40B4-BE49-F238E27FC236}">
                <a16:creationId xmlns:a16="http://schemas.microsoft.com/office/drawing/2014/main" id="{37783762-B1F7-475B-86CA-D4BF50E610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" y="55418"/>
            <a:ext cx="1512842" cy="105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54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B3F-F571-4DC7-BE80-62B81D9DA0D9}" type="datetimeFigureOut">
              <a:rPr lang="he-IL" smtClean="0"/>
              <a:pPr/>
              <a:t>י"ד/שבט/תש"פ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9DAA-449B-49B5-A46F-74272BCB4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27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B3F-F571-4DC7-BE80-62B81D9DA0D9}" type="datetimeFigureOut">
              <a:rPr lang="he-IL" smtClean="0"/>
              <a:pPr/>
              <a:t>י"ד/שבט/תש"פ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9DAA-449B-49B5-A46F-74272BCB4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531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B3F-F571-4DC7-BE80-62B81D9DA0D9}" type="datetimeFigureOut">
              <a:rPr lang="he-IL" smtClean="0"/>
              <a:pPr/>
              <a:t>י"ד/שבט/תש"פ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9DAA-449B-49B5-A46F-74272BCB4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971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B3F-F571-4DC7-BE80-62B81D9DA0D9}" type="datetimeFigureOut">
              <a:rPr lang="he-IL" smtClean="0"/>
              <a:pPr/>
              <a:t>י"ד/שבט/תש"פ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9DAA-449B-49B5-A46F-74272BCB4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709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B3F-F571-4DC7-BE80-62B81D9DA0D9}" type="datetimeFigureOut">
              <a:rPr lang="he-IL" smtClean="0"/>
              <a:pPr/>
              <a:t>י"ד/שבט/תש"פ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9DAA-449B-49B5-A46F-74272BCB4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786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B3F-F571-4DC7-BE80-62B81D9DA0D9}" type="datetimeFigureOut">
              <a:rPr lang="he-IL" smtClean="0"/>
              <a:pPr/>
              <a:t>י"ד/שבט/תש"פ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9DAA-449B-49B5-A46F-74272BCB4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420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9B3F-F571-4DC7-BE80-62B81D9DA0D9}" type="datetimeFigureOut">
              <a:rPr lang="he-IL" smtClean="0"/>
              <a:pPr/>
              <a:t>י"ד/שבט/תש"פ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9DAA-449B-49B5-A46F-74272BCB4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3852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EBF7B8-5BEC-4572-9B10-72DFAD52D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101" y="-142300"/>
            <a:ext cx="10515600" cy="1325563"/>
          </a:xfrm>
        </p:spPr>
        <p:txBody>
          <a:bodyPr>
            <a:normAutofit/>
          </a:bodyPr>
          <a:lstStyle/>
          <a:p>
            <a:r>
              <a:rPr lang="he-I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אסטרטגית רש"פ</a:t>
            </a:r>
            <a:endParaRPr lang="he-I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https://lh3.googleusercontent.com/W-BlU6O6eu7HKmdNS03iEjqD2DNevf8mbqinIVeT2EJz_AG656x2sULFUgrw8reMNLUad5Xj16k3tfowPjdL0Oz2gxlnrZyQX2ceH_xfBflQQPhvrtkNxU6Pgy7_FqfRyklGNrdy-GEEOa88lRHN1bSZO58PYw4Iee5Uf9AbM7_lSOmP8uD4hFfaXvimpCz4Cpv3eE5y4He5STUJiuXLsDw0hoDvlN7CWeBncsV4BfYONSIFZZ3pBzzDmo-uvvSQexmxMhaA_zNSK9z9Jps3PfyflSqtBgDt6qt5IclD9iiR5Oj07vnfL3SDNPXOULcpztOkgn_sXGsFD11yT4CxKmVWVllB964b6UZRhH4OuZzhEM-qhyZkoQEH9e6s7dmBDpQXkJSDEO2pDzWlu6tk8LHRnLs2hx3DU9eqx80TCbpiMN7OSVGsmp_kyBhVqsU8PzPIF9NpXZDKTVmzOQZDpnE8vUkFJJgbSuCQMRNKDQZFPpvAppABW8LnIxSvya08PNP2npSDLVD_xeC6jOQ6CStiORDVoe-tP2R6r3ngLum8iYtcF0r6JcwFevQfvf4-_Rt8_2ooYSceQvBUtm09m0T5UIe69T1PC8E3HlPTKULEzvwVm-t9i7KlNdToi0tcSno9N-CMkWwtgSVE6GV292TivbQLJGarEhbn70FmFRhUvd4YjaV_1unk=w861-h609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1"/>
            <a:ext cx="3890962" cy="27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תוצאת תמונה עבור עסקת המא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29" y="2365331"/>
            <a:ext cx="4362310" cy="213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TQkaj0BD7xaCFSmItFRTx_EmPKiXDbrK0zOOEmGCQK8gLOBwuMVX0tzICP2nsONKFOdc5oJthYaIQtwbx1ordvFetxGHQv4lJ8TIYM-GrIcd1cphr61_k9slFkfztFeGbat22hmbFtutnUyDzr6JujpNzXDHnY4U7NopXrH49kHIhon7_x98lODjy_1smXl7PmliHv85lp_2WSjhV3e0H38tvvyDHrkOyS07QS2X0HtAvza3bF-6sWDG5cqKWNWjkpObEq8cESojkq1e-svMCGI_XBzFhDWaYRso9hh6Fgy5rTdGvX8jmu9sBSLUtW8-yhkEz-ftRqBj9PBVcCyDHwdb8NPkkxpERhXpAeiVOtxRrzVzNlXTmV_Fep-qNrpEdpgmHB2nTfYHCy7DAfv8C9BzqYmyi_yrY5NKzCyBtM9HKimqUrPHGLsMAOrNiEcJVHwXu4PgrHG6-EpdROyMk5E5qXeG1wRdQtZGvy-Jhj_uaa_LQ_J9_pzIAyNiA3ZXOyVwa9qtTgW9kzd-iLoAjElTIU_71fDgobnBikmy7cAeIWSqFf_yR3abH6HJ65UJz782c15LZ7EgrsVEpJFLb_SDH4bX_zCtVC5SwofQfzdLBai6khFUtjfpsjUJpjuC2p8wpiaCQ8mbU-AiT3j9n27pF-Wp7yOIEhEq1vA6O2B1hBYdzgNVhygi=w825-h609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0474"/>
            <a:ext cx="4141968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038" y="3934213"/>
            <a:ext cx="3890962" cy="29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אינטרסים מרכזיים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657062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ארה"ב – מעצמה מספר אחד,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Take it or </a:t>
            </a:r>
            <a:r>
              <a:rPr lang="en-US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leav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it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רוסיה – שימור מעמדה כמעצמה, פטרונות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האיחוד האירופי – שימור מעמד, שותפים מובילים לתהליך, פטרונות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סין – השפעה על המרחב, בעיקר כלכלי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ירדן – שרידות הממלכה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ומיקסום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רווחים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מצרים – הגמוניה בעולם הערבי כמעצמה אזורית. בלימת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האח"ס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סעודיה – חיזוק הכלכלה.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קטאר – כלכלי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איראן – מעצמה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איסלמית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חמאס – לגיטימציה כשליט הפלסטיני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ישראל – מדינה יהודית, דמוקרטית, מוסרית ובטוחה</a:t>
            </a:r>
          </a:p>
        </p:txBody>
      </p:sp>
    </p:spTree>
    <p:extLst>
      <p:ext uri="{BB962C8B-B14F-4D97-AF65-F5344CB8AC3E}">
        <p14:creationId xmlns:p14="http://schemas.microsoft.com/office/powerpoint/2010/main" val="17177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90" y="-373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רוסיה</a:t>
            </a:r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8" name="Picture 4" descr="×ª××¦××ª ×ª××× × ×¢×××¨ ×¤××××">
            <a:extLst>
              <a:ext uri="{FF2B5EF4-FFF2-40B4-BE49-F238E27FC236}">
                <a16:creationId xmlns:a16="http://schemas.microsoft.com/office/drawing/2014/main" id="{477AAFBC-A00C-4429-BE88-BAB1061B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669" b="29062"/>
          <a:stretch/>
        </p:blipFill>
        <p:spPr bwMode="auto">
          <a:xfrm>
            <a:off x="102923" y="31431"/>
            <a:ext cx="1327838" cy="125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×ª××¦××ª ×ª××× × ×¢×××¨ ××× ×¨××¡××">
            <a:extLst>
              <a:ext uri="{FF2B5EF4-FFF2-40B4-BE49-F238E27FC236}">
                <a16:creationId xmlns:a16="http://schemas.microsoft.com/office/drawing/2014/main" id="{5D00D50A-8EFB-42EF-BB21-C8C5A5A98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47" y="31431"/>
            <a:ext cx="2092355" cy="125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מציין מיקום תוכן 3">
            <a:extLst>
              <a:ext uri="{FF2B5EF4-FFF2-40B4-BE49-F238E27FC236}">
                <a16:creationId xmlns:a16="http://schemas.microsoft.com/office/drawing/2014/main" id="{D289C026-5518-4E48-BB13-CF5AF7C1F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01628"/>
              </p:ext>
            </p:extLst>
          </p:nvPr>
        </p:nvGraphicFramePr>
        <p:xfrm>
          <a:off x="2143125" y="1357745"/>
          <a:ext cx="9821659" cy="39330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44022">
                  <a:extLst>
                    <a:ext uri="{9D8B030D-6E8A-4147-A177-3AD203B41FA5}">
                      <a16:colId xmlns:a16="http://schemas.microsoft.com/office/drawing/2014/main" val="2802248504"/>
                    </a:ext>
                  </a:extLst>
                </a:gridCol>
                <a:gridCol w="7577637">
                  <a:extLst>
                    <a:ext uri="{9D8B030D-6E8A-4147-A177-3AD203B41FA5}">
                      <a16:colId xmlns:a16="http://schemas.microsoft.com/office/drawing/2014/main" val="2492672662"/>
                    </a:ext>
                  </a:extLst>
                </a:gridCol>
              </a:tblGrid>
              <a:tr h="95283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אינטרסים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חלק מוביל בתהליך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ושותפה</a:t>
                      </a: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רצף במזה"ת – אחרי סוריה ולבנון – חיזוק מעמד בירדן, מצרים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10501849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פוטנציאלים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שימוש בישראל כמפתח לשיח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ארה"ב</a:t>
                      </a: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להוות משקל נגד לארה"ב</a:t>
                      </a: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הנוכחות והשפעה הפיזית באזור </a:t>
                      </a: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מכירת נשק 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355316525"/>
                  </a:ext>
                </a:extLst>
              </a:tr>
              <a:tr h="1074566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זיקות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ארה"ב – מתחרה (יכולה להיות שותפה לתהליך)</a:t>
                      </a:r>
                    </a:p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פלסטינים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</a:t>
                      </a:r>
                      <a:r>
                        <a:rPr lang="he-IL" sz="1400" b="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פרנמיז</a:t>
                      </a:r>
                      <a:endParaRPr lang="he-IL" sz="1400" b="0" baseline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 – יחסי השפעה ושיתוף אינטרסים (דרך להשפיע בוושינגטון)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65474069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 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למו"מ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74285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710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007" y="-22355"/>
            <a:ext cx="10515600" cy="1325563"/>
          </a:xfrm>
        </p:spPr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סין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מציין מיקום תוכן 3">
            <a:extLst>
              <a:ext uri="{FF2B5EF4-FFF2-40B4-BE49-F238E27FC236}">
                <a16:creationId xmlns:a16="http://schemas.microsoft.com/office/drawing/2014/main" id="{D289C026-5518-4E48-BB13-CF5AF7C1F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457402"/>
              </p:ext>
            </p:extLst>
          </p:nvPr>
        </p:nvGraphicFramePr>
        <p:xfrm>
          <a:off x="2143125" y="1357745"/>
          <a:ext cx="9821659" cy="40167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44022">
                  <a:extLst>
                    <a:ext uri="{9D8B030D-6E8A-4147-A177-3AD203B41FA5}">
                      <a16:colId xmlns:a16="http://schemas.microsoft.com/office/drawing/2014/main" val="2802248504"/>
                    </a:ext>
                  </a:extLst>
                </a:gridCol>
                <a:gridCol w="7577637">
                  <a:extLst>
                    <a:ext uri="{9D8B030D-6E8A-4147-A177-3AD203B41FA5}">
                      <a16:colId xmlns:a16="http://schemas.microsoft.com/office/drawing/2014/main" val="2492672662"/>
                    </a:ext>
                  </a:extLst>
                </a:gridCol>
              </a:tblGrid>
              <a:tr h="95283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אינטרסים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לבסס עצמה כמעצמה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דיפלומטית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לדחוף רגל בדלת במזה"ת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 – הרחבת שווקים וסחר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הבטחת מקורות אנרגיה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10501849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פוטנציאלים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כוח כלכלי</a:t>
                      </a: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מכירות </a:t>
                      </a:r>
                      <a:r>
                        <a:rPr lang="he-IL" sz="14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אמל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''ח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לא מעוניינת להיכוות מהברדק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355316525"/>
                  </a:ext>
                </a:extLst>
              </a:tr>
              <a:tr h="1074566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זיקות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פלסטינים – תומכים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בפלסטינים 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 – </a:t>
                      </a:r>
                      <a:r>
                        <a:rPr lang="he-IL" sz="14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פרנמיז</a:t>
                      </a:r>
                      <a:endParaRPr lang="he-IL" sz="1400" baseline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ארה"ב – אויב</a:t>
                      </a: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רוסיה – </a:t>
                      </a:r>
                      <a:r>
                        <a:rPr lang="he-IL" sz="14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פרנמיז</a:t>
                      </a:r>
                      <a:endParaRPr lang="he-IL" sz="14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65474069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 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למו"מ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742851629"/>
                  </a:ext>
                </a:extLst>
              </a:tr>
            </a:tbl>
          </a:graphicData>
        </a:graphic>
      </p:graphicFrame>
      <p:sp>
        <p:nvSpPr>
          <p:cNvPr id="3" name="AutoShape 2" descr="Image result for chin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86" y="29868"/>
            <a:ext cx="1708877" cy="122111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/>
          <a:srcRect l="29139" b="1930"/>
          <a:stretch/>
        </p:blipFill>
        <p:spPr>
          <a:xfrm>
            <a:off x="0" y="29868"/>
            <a:ext cx="1347007" cy="122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3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90" y="76950"/>
            <a:ext cx="10515600" cy="1325563"/>
          </a:xfrm>
        </p:spPr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ירדן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6" name="Picture 4" descr="×ª××¦××ª ×ª××× × ×¢×××¨ ×¢×××××× ××× ××¨××">
            <a:extLst>
              <a:ext uri="{FF2B5EF4-FFF2-40B4-BE49-F238E27FC236}">
                <a16:creationId xmlns:a16="http://schemas.microsoft.com/office/drawing/2014/main" id="{6D31DF62-9884-4671-A0D8-23FBF9253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t="-598" r="9810" b="25288"/>
          <a:stretch/>
        </p:blipFill>
        <p:spPr bwMode="auto">
          <a:xfrm>
            <a:off x="0" y="-4898"/>
            <a:ext cx="1468581" cy="125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×ª××¦××ª ×ª××× × ×¢×××¨ ××× ××¨××">
            <a:extLst>
              <a:ext uri="{FF2B5EF4-FFF2-40B4-BE49-F238E27FC236}">
                <a16:creationId xmlns:a16="http://schemas.microsoft.com/office/drawing/2014/main" id="{61C33665-FF28-418D-B037-29D78311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1" y="76949"/>
            <a:ext cx="1821948" cy="117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מציין מיקום תוכן 3">
            <a:extLst>
              <a:ext uri="{FF2B5EF4-FFF2-40B4-BE49-F238E27FC236}">
                <a16:creationId xmlns:a16="http://schemas.microsoft.com/office/drawing/2014/main" id="{D289C026-5518-4E48-BB13-CF5AF7C1F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560388"/>
              </p:ext>
            </p:extLst>
          </p:nvPr>
        </p:nvGraphicFramePr>
        <p:xfrm>
          <a:off x="2143125" y="1357745"/>
          <a:ext cx="9821659" cy="50913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44022">
                  <a:extLst>
                    <a:ext uri="{9D8B030D-6E8A-4147-A177-3AD203B41FA5}">
                      <a16:colId xmlns:a16="http://schemas.microsoft.com/office/drawing/2014/main" val="2802248504"/>
                    </a:ext>
                  </a:extLst>
                </a:gridCol>
                <a:gridCol w="7577637">
                  <a:extLst>
                    <a:ext uri="{9D8B030D-6E8A-4147-A177-3AD203B41FA5}">
                      <a16:colId xmlns:a16="http://schemas.microsoft.com/office/drawing/2014/main" val="2492672662"/>
                    </a:ext>
                  </a:extLst>
                </a:gridCol>
              </a:tblGrid>
              <a:tr h="952832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985564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אינטרסים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שרידות הממלכה (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</a:t>
                      </a:r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קט ברחוב לאור רוב פלשתיני ומיליוני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פליטים סורים/עיראקיים)</a:t>
                      </a:r>
                      <a:endParaRPr lang="he-IL" sz="14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שיפור הכלכלה / השקעות</a:t>
                      </a: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שמירה על גבולות וביטחון פנים</a:t>
                      </a: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שימור הישגי הסכם השלום עם ישראל (הר הבית ,מים, אנרגיה,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הסכמי הסחר)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המשך הסיוע האמריקני/בריטי (צבאי/כלכלי)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10501849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פוטנציאלים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פתרון בעיות הפליטים הסורים/עיראקיים</a:t>
                      </a: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חולשה שמהווה כוח</a:t>
                      </a:r>
                      <a:endParaRPr lang="he-IL" sz="1400" baseline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הר הבית – נאמנים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 יצירת גבול משותף עם הרש"פ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355316525"/>
                  </a:ext>
                </a:extLst>
              </a:tr>
              <a:tr h="1074566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זיקות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ישראל- </a:t>
                      </a:r>
                      <a:r>
                        <a:rPr lang="he-IL" sz="14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פרנמיז</a:t>
                      </a:r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 הסכם השלום /שת"פ בטחוני ומודיעיני</a:t>
                      </a: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פלסטינים- 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פרנמיז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אוייב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(פליטים) – מחזיקים </a:t>
                      </a:r>
                      <a:r>
                        <a:rPr lang="he-IL" sz="14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אוכ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פלשתינית הגדולה </a:t>
                      </a:r>
                      <a:r>
                        <a:rPr lang="he-IL" sz="14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באיזור</a:t>
                      </a:r>
                      <a:endParaRPr lang="he-IL" sz="1400" baseline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ארה"ב ומדינות מערב – ידידים - שת"פ ביטחוני/צבאי/בסיסים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סיוע כלכלי ,אהדה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סעודיה – ידידים - שכנים והשפעות הדדיות / כלכלי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65474069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 </a:t>
                      </a:r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למו"מ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איום וניצול החולשה של המלך למניעת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צעדים חד צדדים של ישראל (ירושלים/בקעת הירדן)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פליטים – להרגעת הרחוב לאחר קבלת החלטות להסכם סופי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74285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183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007" y="-345069"/>
            <a:ext cx="10515600" cy="1325563"/>
          </a:xfrm>
        </p:spPr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מציין מיקום תוכן 3">
            <a:extLst>
              <a:ext uri="{FF2B5EF4-FFF2-40B4-BE49-F238E27FC236}">
                <a16:creationId xmlns:a16="http://schemas.microsoft.com/office/drawing/2014/main" id="{D289C026-5518-4E48-BB13-CF5AF7C1F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530195"/>
              </p:ext>
            </p:extLst>
          </p:nvPr>
        </p:nvGraphicFramePr>
        <p:xfrm>
          <a:off x="1987733" y="1066222"/>
          <a:ext cx="9821659" cy="55186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44022">
                  <a:extLst>
                    <a:ext uri="{9D8B030D-6E8A-4147-A177-3AD203B41FA5}">
                      <a16:colId xmlns:a16="http://schemas.microsoft.com/office/drawing/2014/main" val="2802248504"/>
                    </a:ext>
                  </a:extLst>
                </a:gridCol>
                <a:gridCol w="7577637">
                  <a:extLst>
                    <a:ext uri="{9D8B030D-6E8A-4147-A177-3AD203B41FA5}">
                      <a16:colId xmlns:a16="http://schemas.microsoft.com/office/drawing/2014/main" val="2492672662"/>
                    </a:ext>
                  </a:extLst>
                </a:gridCol>
              </a:tblGrid>
              <a:tr h="124388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אינטרסים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הכרה בינ"ל במדינת ישראל – הרחבת היחסים עם העולם</a:t>
                      </a:r>
                    </a:p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שמירה על מדינת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ישראל, כמדינה יהודית </a:t>
                      </a:r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ודמוקרטית (ע"י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היפרדות)</a:t>
                      </a:r>
                      <a:endParaRPr lang="he-IL" sz="14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– גבולות ברי הגנה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ירושלים בירת ישראל (שימור הסטטוס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קוו ב</a:t>
                      </a:r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 הבית)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שימור על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היחסים המיוחדים עם ארה"ב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10501849"/>
                  </a:ext>
                </a:extLst>
              </a:tr>
              <a:tr h="866391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פוטנציאלים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חיובי - צמצום זירות</a:t>
                      </a:r>
                    </a:p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חיובי – כלכלה</a:t>
                      </a:r>
                    </a:p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חיובי – שיפור יחסי חוץ</a:t>
                      </a:r>
                    </a:p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שלילי – התעצמות מחלוקות פנימיות</a:t>
                      </a:r>
                      <a:endParaRPr lang="he-IL" sz="1400" b="0" baseline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שלילי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אובדן היציבות מול ירדן</a:t>
                      </a:r>
                      <a:endParaRPr lang="he-IL" sz="14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355316525"/>
                  </a:ext>
                </a:extLst>
              </a:tr>
              <a:tr h="977081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זיקות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פלסטינים – יריב</a:t>
                      </a:r>
                    </a:p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ארה"ב – תומכת</a:t>
                      </a:r>
                    </a:p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רוסיה – תומכת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אינטרסינטית</a:t>
                      </a:r>
                      <a:endParaRPr lang="he-IL" sz="14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65474069"/>
                  </a:ext>
                </a:extLst>
              </a:tr>
              <a:tr h="1452665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 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למו"מ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ע"ב התנאים הבאים:</a:t>
                      </a:r>
                    </a:p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גבולות – ברי הגנה, בקעת הירדן בשליטה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ישראלית. מרחב מעלה אדומים, גוש עציון, אריאל, בצד המערבי של המפה.</a:t>
                      </a:r>
                      <a:endParaRPr lang="he-IL" sz="14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ירושלים – מאוחדת,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קיום חופש הפולחן לכל הדתות, שליטה בינלאומית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פליטים –  אין כניסה למדינת ישראל. כניסה לרשות ע"ב איחוד משפחות ומקרים הומניטריים.</a:t>
                      </a:r>
                    </a:p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סידורי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ביטחון – מדינה פלסטינית מפורזת (כולל עזה), אחריות כוללת על הגבולות של ישראל וסיכול טרור חופשי.</a:t>
                      </a:r>
                      <a:endParaRPr lang="he-IL" sz="14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היישובים ביהודה ושומרון  -  לא יפונו ישובים.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ליישובים שירצו להיות בשטח הרשות תינתן האפשרות.</a:t>
                      </a:r>
                    </a:p>
                    <a:p>
                      <a:pPr rtl="1"/>
                      <a:endParaRPr lang="he-IL" sz="14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742851629"/>
                  </a:ext>
                </a:extLst>
              </a:tr>
            </a:tbl>
          </a:graphicData>
        </a:graphic>
      </p:graphicFrame>
      <p:pic>
        <p:nvPicPr>
          <p:cNvPr id="4098" name="Picture 2" descr="×ª××¦××ª ×ª××× × ×¢×××¨ ××××">
            <a:extLst>
              <a:ext uri="{FF2B5EF4-FFF2-40B4-BE49-F238E27FC236}">
                <a16:creationId xmlns:a16="http://schemas.microsoft.com/office/drawing/2014/main" id="{144FDD18-E45F-4444-8718-40B75845C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4216" r="17457" b="25077"/>
          <a:stretch/>
        </p:blipFill>
        <p:spPr bwMode="auto">
          <a:xfrm>
            <a:off x="0" y="0"/>
            <a:ext cx="15175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תוצאת תמונה עבור דגל ישרא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59" y="0"/>
            <a:ext cx="148453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53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חמאס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מציין מיקום תוכן 3">
            <a:extLst>
              <a:ext uri="{FF2B5EF4-FFF2-40B4-BE49-F238E27FC236}">
                <a16:creationId xmlns:a16="http://schemas.microsoft.com/office/drawing/2014/main" id="{D289C026-5518-4E48-BB13-CF5AF7C1F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294371"/>
              </p:ext>
            </p:extLst>
          </p:nvPr>
        </p:nvGraphicFramePr>
        <p:xfrm>
          <a:off x="2226686" y="1518552"/>
          <a:ext cx="9821659" cy="50913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44022">
                  <a:extLst>
                    <a:ext uri="{9D8B030D-6E8A-4147-A177-3AD203B41FA5}">
                      <a16:colId xmlns:a16="http://schemas.microsoft.com/office/drawing/2014/main" val="2802248504"/>
                    </a:ext>
                  </a:extLst>
                </a:gridCol>
                <a:gridCol w="7577637">
                  <a:extLst>
                    <a:ext uri="{9D8B030D-6E8A-4147-A177-3AD203B41FA5}">
                      <a16:colId xmlns:a16="http://schemas.microsoft.com/office/drawing/2014/main" val="2492672662"/>
                    </a:ext>
                  </a:extLst>
                </a:gridCol>
              </a:tblGrid>
              <a:tr h="952832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985564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אינטרסים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שימור השלטון בעזה, שמירת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הכוח הצבאי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פתיחת המצור</a:t>
                      </a: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להפוך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להיות מנהיג הרשות הפלשתינית 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לחזק את אחיזת </a:t>
                      </a:r>
                      <a:r>
                        <a:rPr lang="he-IL" sz="14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האח"ס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בעולם המוסלמי</a:t>
                      </a:r>
                      <a:endParaRPr lang="he-IL" sz="14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10501849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פוטנציאלים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חיובי - לגיטימציה</a:t>
                      </a: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שלילי – משבר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הומניטרי שיוביל לאובדן שלטון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355316525"/>
                  </a:ext>
                </a:extLst>
              </a:tr>
              <a:tr h="1074566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זיקות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רש"פ  - אויב</a:t>
                      </a: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ישראל-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אויב מר</a:t>
                      </a: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מצרים – </a:t>
                      </a:r>
                      <a:r>
                        <a:rPr lang="he-IL" sz="14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פרנמיז</a:t>
                      </a:r>
                      <a:endParaRPr lang="he-IL" sz="14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65474069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 </a:t>
                      </a:r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למו"מ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742851629"/>
                  </a:ext>
                </a:extLst>
              </a:tr>
            </a:tbl>
          </a:graphicData>
        </a:graphic>
      </p:graphicFrame>
      <p:pic>
        <p:nvPicPr>
          <p:cNvPr id="4100" name="Picture 4" descr="×ª××¦××ª ×ª××× × ×¢×××¨ ×××× ×¡×× ××××¨">
            <a:extLst>
              <a:ext uri="{FF2B5EF4-FFF2-40B4-BE49-F238E27FC236}">
                <a16:creationId xmlns:a16="http://schemas.microsoft.com/office/drawing/2014/main" id="{1EDA8AD4-2587-413F-9EAE-DC847793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r="9187" b="7395"/>
          <a:stretch/>
        </p:blipFill>
        <p:spPr bwMode="auto">
          <a:xfrm>
            <a:off x="28576" y="0"/>
            <a:ext cx="1519879" cy="138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תוצאת תמונה עבור דגל חמא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55" y="4949"/>
            <a:ext cx="1262667" cy="138262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36332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54" y="-145044"/>
            <a:ext cx="10515600" cy="1325563"/>
          </a:xfrm>
        </p:spPr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תורכיה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מציין מיקום תוכן 3">
            <a:extLst>
              <a:ext uri="{FF2B5EF4-FFF2-40B4-BE49-F238E27FC236}">
                <a16:creationId xmlns:a16="http://schemas.microsoft.com/office/drawing/2014/main" id="{D289C026-5518-4E48-BB13-CF5AF7C1F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910995"/>
              </p:ext>
            </p:extLst>
          </p:nvPr>
        </p:nvGraphicFramePr>
        <p:xfrm>
          <a:off x="2143125" y="1357745"/>
          <a:ext cx="9821659" cy="48622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44022">
                  <a:extLst>
                    <a:ext uri="{9D8B030D-6E8A-4147-A177-3AD203B41FA5}">
                      <a16:colId xmlns:a16="http://schemas.microsoft.com/office/drawing/2014/main" val="2802248504"/>
                    </a:ext>
                  </a:extLst>
                </a:gridCol>
                <a:gridCol w="7577637">
                  <a:extLst>
                    <a:ext uri="{9D8B030D-6E8A-4147-A177-3AD203B41FA5}">
                      <a16:colId xmlns:a16="http://schemas.microsoft.com/office/drawing/2014/main" val="2492672662"/>
                    </a:ext>
                  </a:extLst>
                </a:gridCol>
              </a:tblGrid>
              <a:tr h="95283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אינטרסים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הגמוניה </a:t>
                      </a:r>
                      <a:r>
                        <a:rPr lang="he-IL" sz="14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איזורית</a:t>
                      </a:r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והנהגת העולם המוסלמי הסוני</a:t>
                      </a: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תמיכה </a:t>
                      </a:r>
                      <a:r>
                        <a:rPr lang="he-IL" sz="14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באח"ס</a:t>
                      </a:r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המשך תמיכה בחמאס </a:t>
                      </a:r>
                      <a:r>
                        <a:rPr lang="he-IL" sz="14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ברצ"ע</a:t>
                      </a:r>
                      <a:endParaRPr lang="he-IL" sz="14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שווקים והשפעה כלכלית</a:t>
                      </a: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אנרגיה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שמירה על אופציות לייצוא גז תורכי מאגן מז' של הים התיכון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לבלום את מצרים/סעודיה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שמירה על אינטרסים חיוניים בצפון סוריה/כורדים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10501849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פוטנציאלים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כוח צבאי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משמעותי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השפעה </a:t>
                      </a:r>
                      <a:r>
                        <a:rPr lang="he-IL" sz="14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איזורית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בזכות קשרים טובים עם רוסיה וחברות </a:t>
                      </a:r>
                      <a:r>
                        <a:rPr lang="he-IL" sz="14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בנאט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''ו</a:t>
                      </a:r>
                    </a:p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עוצמה כלכלית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355316525"/>
                  </a:ext>
                </a:extLst>
              </a:tr>
              <a:tr h="1074566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זיקות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ארה"ב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</a:t>
                      </a:r>
                      <a:r>
                        <a:rPr lang="he-IL" sz="14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פרנמיז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- </a:t>
                      </a:r>
                      <a:r>
                        <a:rPr lang="he-IL" sz="14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נאט'ו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 יחסי שנאה אהבה ותלות אמריקנית בבסיסים </a:t>
                      </a:r>
                      <a:r>
                        <a:rPr lang="he-IL" sz="14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במז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תורכיה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רוסיה – ידיד - יחסי סחר כלכלה ושת"פ צבאי רכש נשק ומאמץ לתיאום בכל הקשור לעתיד סוריה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מצרים = אויב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חמאס – בני חסות/קרקע לפעילות וסיוע במימון, ושותפים לדרך האח''</a:t>
                      </a:r>
                      <a:r>
                        <a:rPr lang="he-IL" sz="14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סית</a:t>
                      </a:r>
                      <a:endParaRPr lang="he-IL" sz="1400" baseline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 – יריב - יריבות מדינית חריפה / שת"פ כלכלי/מסחרי משמעותי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פלסטינים - </a:t>
                      </a:r>
                      <a:r>
                        <a:rPr lang="he-IL" sz="14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פרנמיז</a:t>
                      </a:r>
                      <a:endParaRPr lang="he-IL" sz="1400" baseline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65474069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 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למו"מ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לנצל את כלי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ההשפעה שלהם על החמאס</a:t>
                      </a:r>
                    </a:p>
                    <a:p>
                      <a:pPr rtl="1"/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להשתמש בהם מול ישראל ככלי – לשפר יחס לישראל 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742851629"/>
                  </a:ext>
                </a:extLst>
              </a:tr>
            </a:tbl>
          </a:graphicData>
        </a:graphic>
      </p:graphicFrame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93229"/>
            <a:ext cx="1813880" cy="120124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r="10391" b="14852"/>
          <a:stretch/>
        </p:blipFill>
        <p:spPr>
          <a:xfrm>
            <a:off x="123439" y="93229"/>
            <a:ext cx="948124" cy="12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20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אליפסה 6"/>
          <p:cNvSpPr/>
          <p:nvPr/>
        </p:nvSpPr>
        <p:spPr>
          <a:xfrm>
            <a:off x="1180184" y="2952817"/>
            <a:ext cx="1549400" cy="1398905"/>
          </a:xfrm>
          <a:prstGeom prst="ellipse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רשות פלסטינית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9124866" y="5249478"/>
            <a:ext cx="1578123" cy="143184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ארה"ב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אליפסה 16"/>
          <p:cNvSpPr/>
          <p:nvPr/>
        </p:nvSpPr>
        <p:spPr>
          <a:xfrm>
            <a:off x="8959624" y="413829"/>
            <a:ext cx="1225362" cy="1063464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מצרים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62" name="מחבר חץ ישר 61"/>
          <p:cNvCxnSpPr>
            <a:endCxn id="7" idx="6"/>
          </p:cNvCxnSpPr>
          <p:nvPr/>
        </p:nvCxnSpPr>
        <p:spPr>
          <a:xfrm flipH="1" flipV="1">
            <a:off x="2729584" y="3652270"/>
            <a:ext cx="6799354" cy="25630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מחבר חץ ישר 108"/>
          <p:cNvCxnSpPr/>
          <p:nvPr/>
        </p:nvCxnSpPr>
        <p:spPr>
          <a:xfrm flipH="1">
            <a:off x="206833" y="391882"/>
            <a:ext cx="627015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מלבן 109"/>
          <p:cNvSpPr/>
          <p:nvPr/>
        </p:nvSpPr>
        <p:spPr>
          <a:xfrm>
            <a:off x="23948" y="79212"/>
            <a:ext cx="2752856" cy="2052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62757" y="281894"/>
            <a:ext cx="20186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זיקות (צבעים)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36515" y="640642"/>
            <a:ext cx="17339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בעל ברית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32668" y="1110493"/>
            <a:ext cx="18048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יריב</a:t>
            </a:r>
          </a:p>
        </p:txBody>
      </p:sp>
      <p:cxnSp>
        <p:nvCxnSpPr>
          <p:cNvPr id="61" name="מחבר חץ ישר 60"/>
          <p:cNvCxnSpPr/>
          <p:nvPr/>
        </p:nvCxnSpPr>
        <p:spPr>
          <a:xfrm flipH="1" flipV="1">
            <a:off x="2681396" y="4000531"/>
            <a:ext cx="6457326" cy="1791282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חץ ישר 69"/>
          <p:cNvCxnSpPr>
            <a:endCxn id="107" idx="6"/>
          </p:cNvCxnSpPr>
          <p:nvPr/>
        </p:nvCxnSpPr>
        <p:spPr>
          <a:xfrm flipH="1">
            <a:off x="5154566" y="888252"/>
            <a:ext cx="3729661" cy="155667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אליפסה 76"/>
          <p:cNvSpPr/>
          <p:nvPr/>
        </p:nvSpPr>
        <p:spPr>
          <a:xfrm>
            <a:off x="206833" y="683764"/>
            <a:ext cx="635150" cy="342927"/>
          </a:xfrm>
          <a:prstGeom prst="ellipse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8" name="אליפסה 77"/>
          <p:cNvSpPr/>
          <p:nvPr/>
        </p:nvSpPr>
        <p:spPr>
          <a:xfrm>
            <a:off x="299769" y="1699337"/>
            <a:ext cx="635150" cy="342927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33040" y="1674248"/>
            <a:ext cx="18048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err="1">
                <a:latin typeface="David" panose="020E0502060401010101" pitchFamily="34" charset="-79"/>
                <a:cs typeface="David" panose="020E0502060401010101" pitchFamily="34" charset="-79"/>
              </a:rPr>
              <a:t>Frienmies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5" name="אליפסה 94"/>
          <p:cNvSpPr/>
          <p:nvPr/>
        </p:nvSpPr>
        <p:spPr>
          <a:xfrm>
            <a:off x="224066" y="1175221"/>
            <a:ext cx="635150" cy="3429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1" name="אליפסה 100"/>
          <p:cNvSpPr/>
          <p:nvPr/>
        </p:nvSpPr>
        <p:spPr>
          <a:xfrm>
            <a:off x="9576266" y="3411909"/>
            <a:ext cx="1230279" cy="1201646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רוסיה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2" name="אליפסה 101"/>
          <p:cNvSpPr/>
          <p:nvPr/>
        </p:nvSpPr>
        <p:spPr>
          <a:xfrm>
            <a:off x="9661664" y="1863208"/>
            <a:ext cx="999760" cy="108961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ירדן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7" name="אליפסה 106"/>
          <p:cNvSpPr/>
          <p:nvPr/>
        </p:nvSpPr>
        <p:spPr>
          <a:xfrm>
            <a:off x="3605166" y="344466"/>
            <a:ext cx="1549400" cy="13989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8" name="אליפסה 107"/>
          <p:cNvSpPr/>
          <p:nvPr/>
        </p:nvSpPr>
        <p:spPr>
          <a:xfrm>
            <a:off x="1316467" y="5416320"/>
            <a:ext cx="1412868" cy="12497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חמאס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1" name="מחבר חץ ישר 110"/>
          <p:cNvCxnSpPr>
            <a:stCxn id="7" idx="4"/>
            <a:endCxn id="108" idx="0"/>
          </p:cNvCxnSpPr>
          <p:nvPr/>
        </p:nvCxnSpPr>
        <p:spPr>
          <a:xfrm>
            <a:off x="1954884" y="4351722"/>
            <a:ext cx="68017" cy="10645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מחבר חץ ישר 111"/>
          <p:cNvCxnSpPr/>
          <p:nvPr/>
        </p:nvCxnSpPr>
        <p:spPr>
          <a:xfrm flipV="1">
            <a:off x="2352829" y="1552361"/>
            <a:ext cx="1451531" cy="142436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מחבר חץ ישר 113"/>
          <p:cNvCxnSpPr/>
          <p:nvPr/>
        </p:nvCxnSpPr>
        <p:spPr>
          <a:xfrm flipH="1">
            <a:off x="2645530" y="1282826"/>
            <a:ext cx="6314094" cy="20106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מחבר חץ ישר 115"/>
          <p:cNvCxnSpPr/>
          <p:nvPr/>
        </p:nvCxnSpPr>
        <p:spPr>
          <a:xfrm flipH="1">
            <a:off x="2729586" y="2560440"/>
            <a:ext cx="6842719" cy="91232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מחבר חץ ישר 116"/>
          <p:cNvCxnSpPr>
            <a:stCxn id="101" idx="4"/>
          </p:cNvCxnSpPr>
          <p:nvPr/>
        </p:nvCxnSpPr>
        <p:spPr>
          <a:xfrm flipH="1">
            <a:off x="10072256" y="4613555"/>
            <a:ext cx="119150" cy="63730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חץ ישר 117"/>
          <p:cNvCxnSpPr/>
          <p:nvPr/>
        </p:nvCxnSpPr>
        <p:spPr>
          <a:xfrm flipH="1" flipV="1">
            <a:off x="5154566" y="1276265"/>
            <a:ext cx="4505036" cy="1036582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אליפסה 59"/>
          <p:cNvSpPr/>
          <p:nvPr/>
        </p:nvSpPr>
        <p:spPr>
          <a:xfrm>
            <a:off x="545099" y="2659649"/>
            <a:ext cx="2968305" cy="4129076"/>
          </a:xfrm>
          <a:prstGeom prst="ellipse">
            <a:avLst/>
          </a:prstGeom>
          <a:noFill/>
          <a:ln w="28575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20" name="מחבר חץ ישר 119"/>
          <p:cNvCxnSpPr/>
          <p:nvPr/>
        </p:nvCxnSpPr>
        <p:spPr>
          <a:xfrm flipH="1">
            <a:off x="2670450" y="1435226"/>
            <a:ext cx="6441574" cy="4356587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מחבר חץ ישר 123"/>
          <p:cNvCxnSpPr>
            <a:endCxn id="108" idx="6"/>
          </p:cNvCxnSpPr>
          <p:nvPr/>
        </p:nvCxnSpPr>
        <p:spPr>
          <a:xfrm flipH="1">
            <a:off x="2729335" y="4225677"/>
            <a:ext cx="6831338" cy="181551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אליפסה 124"/>
          <p:cNvSpPr/>
          <p:nvPr/>
        </p:nvSpPr>
        <p:spPr>
          <a:xfrm>
            <a:off x="4726578" y="5000677"/>
            <a:ext cx="1092330" cy="72375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מתווך ביניים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873D9-F0D8-4329-8662-FB104B089953}"/>
              </a:ext>
            </a:extLst>
          </p:cNvPr>
          <p:cNvSpPr txBox="1"/>
          <p:nvPr/>
        </p:nvSpPr>
        <p:spPr>
          <a:xfrm rot="19519122">
            <a:off x="6458665" y="2402136"/>
            <a:ext cx="14154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מתווך ומרסן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6D1895-0325-4BF0-8FC9-16DE794563F0}"/>
              </a:ext>
            </a:extLst>
          </p:cNvPr>
          <p:cNvSpPr txBox="1"/>
          <p:nvPr/>
        </p:nvSpPr>
        <p:spPr>
          <a:xfrm>
            <a:off x="7119315" y="3537005"/>
            <a:ext cx="14154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פוט' לתיווך</a:t>
            </a:r>
          </a:p>
        </p:txBody>
      </p: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5B7169A2-1821-4EF7-802D-D3F9471C0F76}"/>
              </a:ext>
            </a:extLst>
          </p:cNvPr>
          <p:cNvCxnSpPr/>
          <p:nvPr/>
        </p:nvCxnSpPr>
        <p:spPr>
          <a:xfrm flipH="1">
            <a:off x="2881986" y="2712840"/>
            <a:ext cx="6842719" cy="912329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F3B4A67-0744-4C11-822C-A854B84AB02B}"/>
              </a:ext>
            </a:extLst>
          </p:cNvPr>
          <p:cNvSpPr txBox="1"/>
          <p:nvPr/>
        </p:nvSpPr>
        <p:spPr>
          <a:xfrm rot="21136531">
            <a:off x="4256831" y="2865592"/>
            <a:ext cx="14154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פליטים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B38FBF-7B05-43BF-92EE-47730B0C4ECF}"/>
              </a:ext>
            </a:extLst>
          </p:cNvPr>
          <p:cNvSpPr txBox="1"/>
          <p:nvPr/>
        </p:nvSpPr>
        <p:spPr>
          <a:xfrm rot="21136531">
            <a:off x="3951974" y="3293532"/>
            <a:ext cx="17475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מקומות קדושים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238FF53-A201-4061-B8FB-70EB017C8D93}"/>
              </a:ext>
            </a:extLst>
          </p:cNvPr>
          <p:cNvSpPr/>
          <p:nvPr/>
        </p:nvSpPr>
        <p:spPr>
          <a:xfrm>
            <a:off x="6107917" y="-85818"/>
            <a:ext cx="1276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זיקות</a:t>
            </a:r>
            <a:endParaRPr lang="he-I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7" name="אליפסה 36"/>
          <p:cNvSpPr/>
          <p:nvPr/>
        </p:nvSpPr>
        <p:spPr>
          <a:xfrm>
            <a:off x="10896628" y="4141295"/>
            <a:ext cx="1191444" cy="1165783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סעודיה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8" name="אליפסה 37"/>
          <p:cNvSpPr/>
          <p:nvPr/>
        </p:nvSpPr>
        <p:spPr>
          <a:xfrm>
            <a:off x="3643698" y="5871591"/>
            <a:ext cx="997009" cy="903049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איראן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9" name="אליפסה 38"/>
          <p:cNvSpPr/>
          <p:nvPr/>
        </p:nvSpPr>
        <p:spPr>
          <a:xfrm>
            <a:off x="10850515" y="5500273"/>
            <a:ext cx="1191444" cy="1165783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קטאר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0" name="אליפסה 39"/>
          <p:cNvSpPr/>
          <p:nvPr/>
        </p:nvSpPr>
        <p:spPr>
          <a:xfrm>
            <a:off x="10945131" y="2094966"/>
            <a:ext cx="1158408" cy="990911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סין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1" name="אליפסה 40"/>
          <p:cNvSpPr/>
          <p:nvPr/>
        </p:nvSpPr>
        <p:spPr>
          <a:xfrm>
            <a:off x="5150471" y="5877808"/>
            <a:ext cx="1080358" cy="910917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טורקיה</a:t>
            </a:r>
            <a:endParaRPr 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4" name="מחבר חץ ישר 43"/>
          <p:cNvCxnSpPr/>
          <p:nvPr/>
        </p:nvCxnSpPr>
        <p:spPr>
          <a:xfrm flipH="1">
            <a:off x="10377874" y="3141353"/>
            <a:ext cx="1030337" cy="222120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/>
          <p:cNvCxnSpPr>
            <a:stCxn id="37" idx="2"/>
            <a:endCxn id="7" idx="6"/>
          </p:cNvCxnSpPr>
          <p:nvPr/>
        </p:nvCxnSpPr>
        <p:spPr>
          <a:xfrm flipH="1" flipV="1">
            <a:off x="2729584" y="3652270"/>
            <a:ext cx="8167044" cy="1071917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חץ ישר 49"/>
          <p:cNvCxnSpPr>
            <a:stCxn id="38" idx="2"/>
            <a:endCxn id="108" idx="6"/>
          </p:cNvCxnSpPr>
          <p:nvPr/>
        </p:nvCxnSpPr>
        <p:spPr>
          <a:xfrm flipH="1" flipV="1">
            <a:off x="2729335" y="6041188"/>
            <a:ext cx="914363" cy="281928"/>
          </a:xfrm>
          <a:prstGeom prst="straightConnector1">
            <a:avLst/>
          </a:prstGeom>
          <a:ln w="19050">
            <a:solidFill>
              <a:srgbClr val="00206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/>
          <p:cNvCxnSpPr>
            <a:endCxn id="7" idx="5"/>
          </p:cNvCxnSpPr>
          <p:nvPr/>
        </p:nvCxnSpPr>
        <p:spPr>
          <a:xfrm flipH="1" flipV="1">
            <a:off x="2502680" y="4146857"/>
            <a:ext cx="1233600" cy="189367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/>
          <p:cNvCxnSpPr>
            <a:stCxn id="41" idx="2"/>
            <a:endCxn id="7" idx="5"/>
          </p:cNvCxnSpPr>
          <p:nvPr/>
        </p:nvCxnSpPr>
        <p:spPr>
          <a:xfrm flipH="1" flipV="1">
            <a:off x="2502680" y="4146857"/>
            <a:ext cx="2647791" cy="218641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3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"/>
                            </p:stCondLst>
                            <p:childTnLst>
                              <p:par>
                                <p:cTn id="327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37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500"/>
                            </p:stCondLst>
                            <p:childTnLst>
                              <p:par>
                                <p:cTn id="3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000"/>
                            </p:stCondLst>
                            <p:childTnLst>
                              <p:par>
                                <p:cTn id="3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500"/>
                            </p:stCondLst>
                            <p:childTnLst>
                              <p:par>
                                <p:cTn id="3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000"/>
                            </p:stCondLst>
                            <p:childTnLst>
                              <p:par>
                                <p:cTn id="3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01" grpId="0" animBg="1"/>
      <p:bldP spid="102" grpId="0" animBg="1"/>
      <p:bldP spid="107" grpId="0" animBg="1"/>
      <p:bldP spid="108" grpId="0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id="{FEF85342-94B7-4E46-AAEC-A111053A2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249616"/>
              </p:ext>
            </p:extLst>
          </p:nvPr>
        </p:nvGraphicFramePr>
        <p:xfrm>
          <a:off x="326967" y="1479059"/>
          <a:ext cx="11538065" cy="537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חץ: ימינה 47">
            <a:extLst>
              <a:ext uri="{FF2B5EF4-FFF2-40B4-BE49-F238E27FC236}">
                <a16:creationId xmlns:a16="http://schemas.microsoft.com/office/drawing/2014/main" id="{CA52F281-8898-4F24-86E5-14F188DAF451}"/>
              </a:ext>
            </a:extLst>
          </p:cNvPr>
          <p:cNvSpPr/>
          <p:nvPr/>
        </p:nvSpPr>
        <p:spPr>
          <a:xfrm>
            <a:off x="888209" y="1027083"/>
            <a:ext cx="10515605" cy="480033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אסטרטגיה של השענות על לגיטימציה בינלאומית</a:t>
            </a:r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70173ED9-744C-4E0E-8AD6-B9BE8A643ADF}"/>
              </a:ext>
            </a:extLst>
          </p:cNvPr>
          <p:cNvCxnSpPr/>
          <p:nvPr/>
        </p:nvCxnSpPr>
        <p:spPr>
          <a:xfrm flipV="1">
            <a:off x="1510838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C54E2296-7EA4-45DE-B6C1-933A5B38D2FB}"/>
              </a:ext>
            </a:extLst>
          </p:cNvPr>
          <p:cNvCxnSpPr/>
          <p:nvPr/>
        </p:nvCxnSpPr>
        <p:spPr>
          <a:xfrm flipV="1">
            <a:off x="2047875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79E088DC-AD28-40B4-A480-305BC7E1CF13}"/>
              </a:ext>
            </a:extLst>
          </p:cNvPr>
          <p:cNvCxnSpPr/>
          <p:nvPr/>
        </p:nvCxnSpPr>
        <p:spPr>
          <a:xfrm flipV="1">
            <a:off x="2590800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8B78D086-BC13-41A0-BBE0-5F4B062FB929}"/>
              </a:ext>
            </a:extLst>
          </p:cNvPr>
          <p:cNvCxnSpPr/>
          <p:nvPr/>
        </p:nvCxnSpPr>
        <p:spPr>
          <a:xfrm flipV="1">
            <a:off x="3152775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61D94264-102E-4974-B135-FACB1677F38C}"/>
              </a:ext>
            </a:extLst>
          </p:cNvPr>
          <p:cNvCxnSpPr/>
          <p:nvPr/>
        </p:nvCxnSpPr>
        <p:spPr>
          <a:xfrm flipV="1">
            <a:off x="3673475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955B8FC4-9D33-4B11-8482-2A2419397F30}"/>
              </a:ext>
            </a:extLst>
          </p:cNvPr>
          <p:cNvCxnSpPr/>
          <p:nvPr/>
        </p:nvCxnSpPr>
        <p:spPr>
          <a:xfrm flipV="1">
            <a:off x="4260850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EE346C28-9241-4B08-AAEF-39D4DF95036D}"/>
              </a:ext>
            </a:extLst>
          </p:cNvPr>
          <p:cNvCxnSpPr/>
          <p:nvPr/>
        </p:nvCxnSpPr>
        <p:spPr>
          <a:xfrm flipV="1">
            <a:off x="4816475" y="1568027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09D1E569-1960-4760-8758-74F54301E23E}"/>
              </a:ext>
            </a:extLst>
          </p:cNvPr>
          <p:cNvCxnSpPr/>
          <p:nvPr/>
        </p:nvCxnSpPr>
        <p:spPr>
          <a:xfrm flipV="1">
            <a:off x="5326425" y="1568027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367C9D51-AFD1-4F52-A69F-3772772B5782}"/>
              </a:ext>
            </a:extLst>
          </p:cNvPr>
          <p:cNvCxnSpPr/>
          <p:nvPr/>
        </p:nvCxnSpPr>
        <p:spPr>
          <a:xfrm flipV="1">
            <a:off x="5921939" y="1558923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492ED57D-8170-4DC3-8574-1F1523CFFEF2}"/>
              </a:ext>
            </a:extLst>
          </p:cNvPr>
          <p:cNvCxnSpPr/>
          <p:nvPr/>
        </p:nvCxnSpPr>
        <p:spPr>
          <a:xfrm flipV="1">
            <a:off x="6438900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B50701B5-1DA4-484D-B6BA-EE43F2F5AF10}"/>
              </a:ext>
            </a:extLst>
          </p:cNvPr>
          <p:cNvCxnSpPr/>
          <p:nvPr/>
        </p:nvCxnSpPr>
        <p:spPr>
          <a:xfrm flipV="1">
            <a:off x="7537451" y="1568027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37DF9E6D-9206-4EA2-B4AA-0AEEDEB3E4F4}"/>
              </a:ext>
            </a:extLst>
          </p:cNvPr>
          <p:cNvCxnSpPr/>
          <p:nvPr/>
        </p:nvCxnSpPr>
        <p:spPr>
          <a:xfrm flipV="1">
            <a:off x="7004050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7649BF09-F223-4F3F-B567-681F7AE48A10}"/>
              </a:ext>
            </a:extLst>
          </p:cNvPr>
          <p:cNvCxnSpPr/>
          <p:nvPr/>
        </p:nvCxnSpPr>
        <p:spPr>
          <a:xfrm flipV="1">
            <a:off x="8639175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1B93BC65-5887-4D82-9755-C5CE56CCDA1F}"/>
              </a:ext>
            </a:extLst>
          </p:cNvPr>
          <p:cNvCxnSpPr/>
          <p:nvPr/>
        </p:nvCxnSpPr>
        <p:spPr>
          <a:xfrm flipV="1">
            <a:off x="8105775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3CD6B8C5-8FF4-429B-B590-04948EBD0BB2}"/>
              </a:ext>
            </a:extLst>
          </p:cNvPr>
          <p:cNvCxnSpPr/>
          <p:nvPr/>
        </p:nvCxnSpPr>
        <p:spPr>
          <a:xfrm flipV="1">
            <a:off x="9197975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2D820C1E-FA0C-47FC-AEDB-BC8441D0EE9F}"/>
              </a:ext>
            </a:extLst>
          </p:cNvPr>
          <p:cNvCxnSpPr/>
          <p:nvPr/>
        </p:nvCxnSpPr>
        <p:spPr>
          <a:xfrm flipV="1">
            <a:off x="9734550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DA5B7E72-D107-40EC-8EB8-AA4CCE700138}"/>
              </a:ext>
            </a:extLst>
          </p:cNvPr>
          <p:cNvCxnSpPr/>
          <p:nvPr/>
        </p:nvCxnSpPr>
        <p:spPr>
          <a:xfrm flipV="1">
            <a:off x="10303799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86E99A49-4855-4397-9343-2242E67CE062}"/>
              </a:ext>
            </a:extLst>
          </p:cNvPr>
          <p:cNvCxnSpPr/>
          <p:nvPr/>
        </p:nvCxnSpPr>
        <p:spPr>
          <a:xfrm flipV="1">
            <a:off x="10846724" y="1578723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D7370191-BA2E-47A3-820E-CBEFBDC48BA0}"/>
              </a:ext>
            </a:extLst>
          </p:cNvPr>
          <p:cNvCxnSpPr/>
          <p:nvPr/>
        </p:nvCxnSpPr>
        <p:spPr>
          <a:xfrm flipV="1">
            <a:off x="977438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לבן 26">
            <a:extLst>
              <a:ext uri="{FF2B5EF4-FFF2-40B4-BE49-F238E27FC236}">
                <a16:creationId xmlns:a16="http://schemas.microsoft.com/office/drawing/2014/main" id="{E27C6E3E-6A3B-4A75-B99C-337FF59940AD}"/>
              </a:ext>
            </a:extLst>
          </p:cNvPr>
          <p:cNvSpPr/>
          <p:nvPr/>
        </p:nvSpPr>
        <p:spPr>
          <a:xfrm>
            <a:off x="723900" y="1870073"/>
            <a:ext cx="533391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אוסלו</a:t>
            </a: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221032EB-19E7-4E21-A2BB-CC2068650F1A}"/>
              </a:ext>
            </a:extLst>
          </p:cNvPr>
          <p:cNvSpPr/>
          <p:nvPr/>
        </p:nvSpPr>
        <p:spPr>
          <a:xfrm>
            <a:off x="1310817" y="2390773"/>
            <a:ext cx="533391" cy="43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הסכם ביניים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39E62C6D-7DEC-433D-9A5B-A5AFF9819C42}"/>
              </a:ext>
            </a:extLst>
          </p:cNvPr>
          <p:cNvSpPr/>
          <p:nvPr/>
        </p:nvSpPr>
        <p:spPr>
          <a:xfrm>
            <a:off x="1771655" y="1533523"/>
            <a:ext cx="533391" cy="43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הסכם חברון</a:t>
            </a: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7D5636CB-4AC2-40DC-86DD-E0AFAECCBD48}"/>
              </a:ext>
            </a:extLst>
          </p:cNvPr>
          <p:cNvSpPr/>
          <p:nvPr/>
        </p:nvSpPr>
        <p:spPr>
          <a:xfrm>
            <a:off x="2280116" y="2166098"/>
            <a:ext cx="533391" cy="43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"וואי"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6AC1E877-D6DC-476F-BBCA-676360163C9E}"/>
              </a:ext>
            </a:extLst>
          </p:cNvPr>
          <p:cNvSpPr/>
          <p:nvPr/>
        </p:nvSpPr>
        <p:spPr>
          <a:xfrm>
            <a:off x="2926902" y="2174873"/>
            <a:ext cx="619104" cy="43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"שארם"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D8345AF9-4289-4785-AFD3-615822D56515}"/>
              </a:ext>
            </a:extLst>
          </p:cNvPr>
          <p:cNvSpPr/>
          <p:nvPr/>
        </p:nvSpPr>
        <p:spPr>
          <a:xfrm>
            <a:off x="3288675" y="1496427"/>
            <a:ext cx="619104" cy="6634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קמפ דייוויד</a:t>
            </a:r>
          </a:p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(ברק)</a:t>
            </a: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D34F635D-E523-494C-9C8C-460CF1220F49}"/>
              </a:ext>
            </a:extLst>
          </p:cNvPr>
          <p:cNvSpPr/>
          <p:nvPr/>
        </p:nvSpPr>
        <p:spPr>
          <a:xfrm>
            <a:off x="3963225" y="4029072"/>
            <a:ext cx="820276" cy="43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אינתיפאדה שנייה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24F6C1CE-4435-43B3-8535-97A3C9E43D20}"/>
              </a:ext>
            </a:extLst>
          </p:cNvPr>
          <p:cNvSpPr/>
          <p:nvPr/>
        </p:nvSpPr>
        <p:spPr>
          <a:xfrm>
            <a:off x="4613174" y="2892998"/>
            <a:ext cx="820276" cy="43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"טאבה"</a:t>
            </a: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F14C0CD1-47E6-4693-9070-271671BB96E3}"/>
              </a:ext>
            </a:extLst>
          </p:cNvPr>
          <p:cNvSpPr/>
          <p:nvPr/>
        </p:nvSpPr>
        <p:spPr>
          <a:xfrm>
            <a:off x="5133413" y="3492498"/>
            <a:ext cx="820276" cy="43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 err="1">
                <a:latin typeface="David" panose="020E0502060401010101" pitchFamily="34" charset="-79"/>
                <a:cs typeface="David" panose="020E0502060401010101" pitchFamily="34" charset="-79"/>
              </a:rPr>
              <a:t>קווארטט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6" name="מלבן 35">
            <a:extLst>
              <a:ext uri="{FF2B5EF4-FFF2-40B4-BE49-F238E27FC236}">
                <a16:creationId xmlns:a16="http://schemas.microsoft.com/office/drawing/2014/main" id="{C4E99F78-B86F-49C4-BBEA-07C97180DC8B}"/>
              </a:ext>
            </a:extLst>
          </p:cNvPr>
          <p:cNvSpPr/>
          <p:nvPr/>
        </p:nvSpPr>
        <p:spPr>
          <a:xfrm>
            <a:off x="5758223" y="1857460"/>
            <a:ext cx="820276" cy="431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עליית אבו-מאזן</a:t>
            </a: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B2386815-D182-431C-9944-A78D3AF93E78}"/>
              </a:ext>
            </a:extLst>
          </p:cNvPr>
          <p:cNvSpPr/>
          <p:nvPr/>
        </p:nvSpPr>
        <p:spPr>
          <a:xfrm>
            <a:off x="6291826" y="2780548"/>
            <a:ext cx="731272" cy="328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התנתקות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B02B165B-27DF-4D3E-BD50-34F4E0921AA1}"/>
              </a:ext>
            </a:extLst>
          </p:cNvPr>
          <p:cNvSpPr/>
          <p:nvPr/>
        </p:nvSpPr>
        <p:spPr>
          <a:xfrm>
            <a:off x="7124675" y="2433722"/>
            <a:ext cx="844599" cy="5841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1400" dirty="0" err="1">
                <a:latin typeface="David" panose="020E0502060401010101" pitchFamily="34" charset="-79"/>
                <a:cs typeface="David" panose="020E0502060401010101" pitchFamily="34" charset="-79"/>
              </a:rPr>
              <a:t>אנאפוליס</a:t>
            </a: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</a:p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(אולמרט)</a:t>
            </a: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26604134-7B5A-452E-AC35-2B0F71952A04}"/>
              </a:ext>
            </a:extLst>
          </p:cNvPr>
          <p:cNvSpPr/>
          <p:nvPr/>
        </p:nvSpPr>
        <p:spPr>
          <a:xfrm>
            <a:off x="8039027" y="4392523"/>
            <a:ext cx="844599" cy="43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עופרת יצוקה</a:t>
            </a:r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90B27335-FCAE-42E8-9845-2DDE7363ECF6}"/>
              </a:ext>
            </a:extLst>
          </p:cNvPr>
          <p:cNvSpPr/>
          <p:nvPr/>
        </p:nvSpPr>
        <p:spPr>
          <a:xfrm>
            <a:off x="7836321" y="3360647"/>
            <a:ext cx="844599" cy="6684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עליית אובאמה ונתניהו</a:t>
            </a: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A27EE7B2-3BEF-46F8-92F9-AB142E7CDF88}"/>
              </a:ext>
            </a:extLst>
          </p:cNvPr>
          <p:cNvSpPr/>
          <p:nvPr/>
        </p:nvSpPr>
        <p:spPr>
          <a:xfrm>
            <a:off x="8900869" y="3693865"/>
            <a:ext cx="844599" cy="43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עמוד ענן</a:t>
            </a:r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C6D731AD-FD10-4C24-8DFC-42D7622BFD64}"/>
              </a:ext>
            </a:extLst>
          </p:cNvPr>
          <p:cNvSpPr/>
          <p:nvPr/>
        </p:nvSpPr>
        <p:spPr>
          <a:xfrm>
            <a:off x="9122606" y="5293140"/>
            <a:ext cx="844599" cy="43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צוק איתן</a:t>
            </a: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349CD6C0-FC89-4BAC-B40B-BBE7F731DFE2}"/>
              </a:ext>
            </a:extLst>
          </p:cNvPr>
          <p:cNvSpPr/>
          <p:nvPr/>
        </p:nvSpPr>
        <p:spPr>
          <a:xfrm>
            <a:off x="9663991" y="4628894"/>
            <a:ext cx="844599" cy="431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עלית </a:t>
            </a:r>
            <a:r>
              <a:rPr lang="he-IL" sz="1400" dirty="0" err="1">
                <a:latin typeface="David" panose="020E0502060401010101" pitchFamily="34" charset="-79"/>
                <a:cs typeface="David" panose="020E0502060401010101" pitchFamily="34" charset="-79"/>
              </a:rPr>
              <a:t>טראמפ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0DF4137E-C890-4C63-8ACB-6F1A3B33A69A}"/>
              </a:ext>
            </a:extLst>
          </p:cNvPr>
          <p:cNvSpPr/>
          <p:nvPr/>
        </p:nvSpPr>
        <p:spPr>
          <a:xfrm>
            <a:off x="1554205" y="5565484"/>
            <a:ext cx="853542" cy="328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שינוי פוליטי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468A54-9A2D-49AE-B2A2-F613B4CE76BE}"/>
              </a:ext>
            </a:extLst>
          </p:cNvPr>
          <p:cNvSpPr txBox="1"/>
          <p:nvPr/>
        </p:nvSpPr>
        <p:spPr>
          <a:xfrm>
            <a:off x="5326425" y="228992"/>
            <a:ext cx="22935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גינאולוגיה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BC957DBF-9BAD-48CF-879F-8810ECE35392}"/>
              </a:ext>
            </a:extLst>
          </p:cNvPr>
          <p:cNvCxnSpPr/>
          <p:nvPr/>
        </p:nvCxnSpPr>
        <p:spPr>
          <a:xfrm flipV="1">
            <a:off x="11405524" y="1591423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מלבן 48">
            <a:extLst>
              <a:ext uri="{FF2B5EF4-FFF2-40B4-BE49-F238E27FC236}">
                <a16:creationId xmlns:a16="http://schemas.microsoft.com/office/drawing/2014/main" id="{8AE0B38C-A336-4FAD-84B3-218002AA62CE}"/>
              </a:ext>
            </a:extLst>
          </p:cNvPr>
          <p:cNvSpPr/>
          <p:nvPr/>
        </p:nvSpPr>
        <p:spPr>
          <a:xfrm>
            <a:off x="8089191" y="4945495"/>
            <a:ext cx="844599" cy="6684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האביב הערבי</a:t>
            </a:r>
          </a:p>
        </p:txBody>
      </p:sp>
      <p:sp>
        <p:nvSpPr>
          <p:cNvPr id="50" name="מלבן 49">
            <a:extLst>
              <a:ext uri="{FF2B5EF4-FFF2-40B4-BE49-F238E27FC236}">
                <a16:creationId xmlns:a16="http://schemas.microsoft.com/office/drawing/2014/main" id="{06391524-B81B-4421-BB0D-17F53CB587B4}"/>
              </a:ext>
            </a:extLst>
          </p:cNvPr>
          <p:cNvSpPr/>
          <p:nvPr/>
        </p:nvSpPr>
        <p:spPr>
          <a:xfrm>
            <a:off x="1563788" y="4754658"/>
            <a:ext cx="843959" cy="328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חיכוך</a:t>
            </a:r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id="{FD30242C-A841-443C-8518-C1D19A3D34D5}"/>
              </a:ext>
            </a:extLst>
          </p:cNvPr>
          <p:cNvSpPr/>
          <p:nvPr/>
        </p:nvSpPr>
        <p:spPr>
          <a:xfrm>
            <a:off x="1563149" y="5160071"/>
            <a:ext cx="844599" cy="328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הסכמים</a:t>
            </a:r>
          </a:p>
        </p:txBody>
      </p:sp>
      <p:sp>
        <p:nvSpPr>
          <p:cNvPr id="54" name="מלבן 53">
            <a:extLst>
              <a:ext uri="{FF2B5EF4-FFF2-40B4-BE49-F238E27FC236}">
                <a16:creationId xmlns:a16="http://schemas.microsoft.com/office/drawing/2014/main" id="{66789FD0-7CDB-4F99-AE6B-69ECB49E0DF4}"/>
              </a:ext>
            </a:extLst>
          </p:cNvPr>
          <p:cNvSpPr/>
          <p:nvPr/>
        </p:nvSpPr>
        <p:spPr>
          <a:xfrm>
            <a:off x="6620999" y="3447475"/>
            <a:ext cx="820276" cy="945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עליית חמאס והשתלטות על  עזה</a:t>
            </a:r>
          </a:p>
        </p:txBody>
      </p:sp>
      <p:sp>
        <p:nvSpPr>
          <p:cNvPr id="55" name="צורה חופשית: צורה 54">
            <a:extLst>
              <a:ext uri="{FF2B5EF4-FFF2-40B4-BE49-F238E27FC236}">
                <a16:creationId xmlns:a16="http://schemas.microsoft.com/office/drawing/2014/main" id="{4D95377F-9E4B-4177-9688-B546FF0FB829}"/>
              </a:ext>
            </a:extLst>
          </p:cNvPr>
          <p:cNvSpPr/>
          <p:nvPr/>
        </p:nvSpPr>
        <p:spPr>
          <a:xfrm>
            <a:off x="952500" y="2366976"/>
            <a:ext cx="9928682" cy="3076560"/>
          </a:xfrm>
          <a:custGeom>
            <a:avLst/>
            <a:gdLst>
              <a:gd name="connsiteX0" fmla="*/ 0 w 10287000"/>
              <a:gd name="connsiteY0" fmla="*/ 53960 h 3076560"/>
              <a:gd name="connsiteX1" fmla="*/ 4394200 w 10287000"/>
              <a:gd name="connsiteY1" fmla="*/ 41260 h 3076560"/>
              <a:gd name="connsiteX2" fmla="*/ 6413500 w 10287000"/>
              <a:gd name="connsiteY2" fmla="*/ 511160 h 3076560"/>
              <a:gd name="connsiteX3" fmla="*/ 8458200 w 10287000"/>
              <a:gd name="connsiteY3" fmla="*/ 1831960 h 3076560"/>
              <a:gd name="connsiteX4" fmla="*/ 10287000 w 10287000"/>
              <a:gd name="connsiteY4" fmla="*/ 3076560 h 3076560"/>
              <a:gd name="connsiteX5" fmla="*/ 10287000 w 10287000"/>
              <a:gd name="connsiteY5" fmla="*/ 3076560 h 307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0" h="3076560">
                <a:moveTo>
                  <a:pt x="0" y="53960"/>
                </a:moveTo>
                <a:cubicBezTo>
                  <a:pt x="1662641" y="9510"/>
                  <a:pt x="3325283" y="-34940"/>
                  <a:pt x="4394200" y="41260"/>
                </a:cubicBezTo>
                <a:cubicBezTo>
                  <a:pt x="5463117" y="117460"/>
                  <a:pt x="5736167" y="212710"/>
                  <a:pt x="6413500" y="511160"/>
                </a:cubicBezTo>
                <a:cubicBezTo>
                  <a:pt x="7090833" y="809610"/>
                  <a:pt x="7812617" y="1404393"/>
                  <a:pt x="8458200" y="1831960"/>
                </a:cubicBezTo>
                <a:cubicBezTo>
                  <a:pt x="9103783" y="2259527"/>
                  <a:pt x="10287000" y="3076560"/>
                  <a:pt x="10287000" y="3076560"/>
                </a:cubicBezTo>
                <a:lnTo>
                  <a:pt x="10287000" y="3076560"/>
                </a:lnTo>
              </a:path>
            </a:pathLst>
          </a:custGeom>
          <a:ln w="114300">
            <a:solidFill>
              <a:srgbClr val="FF0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1C0D0FF9-E7F3-4E59-9EBC-19F22871B8FF}"/>
              </a:ext>
            </a:extLst>
          </p:cNvPr>
          <p:cNvSpPr/>
          <p:nvPr/>
        </p:nvSpPr>
        <p:spPr>
          <a:xfrm>
            <a:off x="10218701" y="5296906"/>
            <a:ext cx="826198" cy="8731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העברת שגרירות ופרישה </a:t>
            </a:r>
            <a:r>
              <a:rPr lang="he-IL" sz="1400" dirty="0" err="1">
                <a:latin typeface="David" panose="020E0502060401010101" pitchFamily="34" charset="-79"/>
                <a:cs typeface="David" panose="020E0502060401010101" pitchFamily="34" charset="-79"/>
              </a:rPr>
              <a:t>מאונר"א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C6D731AD-FD10-4C24-8DFC-42D7622BFD64}"/>
              </a:ext>
            </a:extLst>
          </p:cNvPr>
          <p:cNvSpPr/>
          <p:nvPr/>
        </p:nvSpPr>
        <p:spPr>
          <a:xfrm>
            <a:off x="11046588" y="5881773"/>
            <a:ext cx="844599" cy="43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עסקת המאה 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25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חץ: ימינה 47">
            <a:extLst>
              <a:ext uri="{FF2B5EF4-FFF2-40B4-BE49-F238E27FC236}">
                <a16:creationId xmlns:a16="http://schemas.microsoft.com/office/drawing/2014/main" id="{CA52F281-8898-4F24-86E5-14F188DAF451}"/>
              </a:ext>
            </a:extLst>
          </p:cNvPr>
          <p:cNvSpPr/>
          <p:nvPr/>
        </p:nvSpPr>
        <p:spPr>
          <a:xfrm>
            <a:off x="500420" y="6388832"/>
            <a:ext cx="11454874" cy="480033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אסט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' של התעלמות ואמירת לא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70173ED9-744C-4E0E-8AD6-B9BE8A643ADF}"/>
              </a:ext>
            </a:extLst>
          </p:cNvPr>
          <p:cNvCxnSpPr/>
          <p:nvPr/>
        </p:nvCxnSpPr>
        <p:spPr>
          <a:xfrm flipV="1">
            <a:off x="1510838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79E088DC-AD28-40B4-A480-305BC7E1CF13}"/>
              </a:ext>
            </a:extLst>
          </p:cNvPr>
          <p:cNvCxnSpPr/>
          <p:nvPr/>
        </p:nvCxnSpPr>
        <p:spPr>
          <a:xfrm flipV="1">
            <a:off x="2590800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61D94264-102E-4974-B135-FACB1677F38C}"/>
              </a:ext>
            </a:extLst>
          </p:cNvPr>
          <p:cNvCxnSpPr/>
          <p:nvPr/>
        </p:nvCxnSpPr>
        <p:spPr>
          <a:xfrm flipV="1">
            <a:off x="3673475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EE346C28-9241-4B08-AAEF-39D4DF95036D}"/>
              </a:ext>
            </a:extLst>
          </p:cNvPr>
          <p:cNvCxnSpPr/>
          <p:nvPr/>
        </p:nvCxnSpPr>
        <p:spPr>
          <a:xfrm flipV="1">
            <a:off x="4816475" y="1568027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367C9D51-AFD1-4F52-A69F-3772772B5782}"/>
              </a:ext>
            </a:extLst>
          </p:cNvPr>
          <p:cNvCxnSpPr/>
          <p:nvPr/>
        </p:nvCxnSpPr>
        <p:spPr>
          <a:xfrm flipV="1">
            <a:off x="5921939" y="1558923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37DF9E6D-9206-4EA2-B4AA-0AEEDEB3E4F4}"/>
              </a:ext>
            </a:extLst>
          </p:cNvPr>
          <p:cNvCxnSpPr/>
          <p:nvPr/>
        </p:nvCxnSpPr>
        <p:spPr>
          <a:xfrm flipV="1">
            <a:off x="7004050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1B93BC65-5887-4D82-9755-C5CE56CCDA1F}"/>
              </a:ext>
            </a:extLst>
          </p:cNvPr>
          <p:cNvCxnSpPr/>
          <p:nvPr/>
        </p:nvCxnSpPr>
        <p:spPr>
          <a:xfrm flipV="1">
            <a:off x="8105775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3CD6B8C5-8FF4-429B-B590-04948EBD0BB2}"/>
              </a:ext>
            </a:extLst>
          </p:cNvPr>
          <p:cNvCxnSpPr/>
          <p:nvPr/>
        </p:nvCxnSpPr>
        <p:spPr>
          <a:xfrm flipV="1">
            <a:off x="9197975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DA5B7E72-D107-40EC-8EB8-AA4CCE700138}"/>
              </a:ext>
            </a:extLst>
          </p:cNvPr>
          <p:cNvCxnSpPr/>
          <p:nvPr/>
        </p:nvCxnSpPr>
        <p:spPr>
          <a:xfrm flipV="1">
            <a:off x="10303799" y="1569198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221032EB-19E7-4E21-A2BB-CC2068650F1A}"/>
              </a:ext>
            </a:extLst>
          </p:cNvPr>
          <p:cNvSpPr/>
          <p:nvPr/>
        </p:nvSpPr>
        <p:spPr>
          <a:xfrm>
            <a:off x="2683629" y="3691956"/>
            <a:ext cx="684496" cy="73683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בחירת </a:t>
            </a:r>
            <a:r>
              <a:rPr lang="he-IL" sz="1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טראמפ</a:t>
            </a: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כנשיא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6AC1E877-D6DC-476F-BBCA-676360163C9E}"/>
              </a:ext>
            </a:extLst>
          </p:cNvPr>
          <p:cNvSpPr/>
          <p:nvPr/>
        </p:nvSpPr>
        <p:spPr>
          <a:xfrm rot="10800000" flipV="1">
            <a:off x="6571930" y="5000536"/>
            <a:ext cx="798932" cy="9403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העברת שגרירות לירושלים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B02B165B-27DF-4D3E-BD50-34F4E0921AA1}"/>
              </a:ext>
            </a:extLst>
          </p:cNvPr>
          <p:cNvSpPr/>
          <p:nvPr/>
        </p:nvSpPr>
        <p:spPr>
          <a:xfrm>
            <a:off x="5497958" y="4506492"/>
            <a:ext cx="791404" cy="724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פרישת ארה"ב </a:t>
            </a:r>
            <a:r>
              <a:rPr lang="he-IL" sz="1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מאונסק</a:t>
            </a:r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''ו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468A54-9A2D-49AE-B2A2-F613B4CE76BE}"/>
              </a:ext>
            </a:extLst>
          </p:cNvPr>
          <p:cNvSpPr txBox="1"/>
          <p:nvPr/>
        </p:nvSpPr>
        <p:spPr>
          <a:xfrm>
            <a:off x="5326425" y="228992"/>
            <a:ext cx="22935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גינאולוגיה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BC957DBF-9BAD-48CF-879F-8810ECE35392}"/>
              </a:ext>
            </a:extLst>
          </p:cNvPr>
          <p:cNvCxnSpPr/>
          <p:nvPr/>
        </p:nvCxnSpPr>
        <p:spPr>
          <a:xfrm flipV="1">
            <a:off x="11405524" y="1591423"/>
            <a:ext cx="0" cy="453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מלבן 50">
            <a:extLst>
              <a:ext uri="{FF2B5EF4-FFF2-40B4-BE49-F238E27FC236}">
                <a16:creationId xmlns:a16="http://schemas.microsoft.com/office/drawing/2014/main" id="{C6D731AD-FD10-4C24-8DFC-42D7622BFD64}"/>
              </a:ext>
            </a:extLst>
          </p:cNvPr>
          <p:cNvSpPr/>
          <p:nvPr/>
        </p:nvSpPr>
        <p:spPr>
          <a:xfrm>
            <a:off x="11053762" y="4843643"/>
            <a:ext cx="992301" cy="6333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עסקת המאה</a:t>
            </a:r>
          </a:p>
          <a:p>
            <a:pPr algn="ctr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2.0 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410" y="6165886"/>
            <a:ext cx="883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2016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2" name="חץ: ימינה 47">
            <a:extLst>
              <a:ext uri="{FF2B5EF4-FFF2-40B4-BE49-F238E27FC236}">
                <a16:creationId xmlns:a16="http://schemas.microsoft.com/office/drawing/2014/main" id="{CA52F281-8898-4F24-86E5-14F188DAF451}"/>
              </a:ext>
            </a:extLst>
          </p:cNvPr>
          <p:cNvSpPr/>
          <p:nvPr/>
        </p:nvSpPr>
        <p:spPr>
          <a:xfrm rot="16200000">
            <a:off x="-2620327" y="3129012"/>
            <a:ext cx="6211279" cy="480033"/>
          </a:xfrm>
          <a:prstGeom prst="rightArrow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לגיטימציה ומקום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בסדה"י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הבינ"ל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37617" y="6146345"/>
            <a:ext cx="883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2017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78883" y="6119570"/>
            <a:ext cx="883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2018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55323" y="6138432"/>
            <a:ext cx="883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2019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46518" y="6141498"/>
            <a:ext cx="883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2020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0" name="מלבן 59">
            <a:extLst>
              <a:ext uri="{FF2B5EF4-FFF2-40B4-BE49-F238E27FC236}">
                <a16:creationId xmlns:a16="http://schemas.microsoft.com/office/drawing/2014/main" id="{6AC1E877-D6DC-476F-BBCA-676360163C9E}"/>
              </a:ext>
            </a:extLst>
          </p:cNvPr>
          <p:cNvSpPr/>
          <p:nvPr/>
        </p:nvSpPr>
        <p:spPr>
          <a:xfrm rot="10800000" flipV="1">
            <a:off x="7684355" y="4848928"/>
            <a:ext cx="798932" cy="9403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הכרה </a:t>
            </a:r>
            <a:r>
              <a:rPr lang="he-IL" sz="1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ברמה"ג</a:t>
            </a:r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1" name="מלבן 60">
            <a:extLst>
              <a:ext uri="{FF2B5EF4-FFF2-40B4-BE49-F238E27FC236}">
                <a16:creationId xmlns:a16="http://schemas.microsoft.com/office/drawing/2014/main" id="{6AC1E877-D6DC-476F-BBCA-676360163C9E}"/>
              </a:ext>
            </a:extLst>
          </p:cNvPr>
          <p:cNvSpPr/>
          <p:nvPr/>
        </p:nvSpPr>
        <p:spPr>
          <a:xfrm rot="10800000" flipV="1">
            <a:off x="3514075" y="3633546"/>
            <a:ext cx="798932" cy="9403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כניסת </a:t>
            </a:r>
            <a:r>
              <a:rPr lang="he-IL" sz="1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טראמפ</a:t>
            </a:r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לבית הלבן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2" name="מלבן 61">
            <a:extLst>
              <a:ext uri="{FF2B5EF4-FFF2-40B4-BE49-F238E27FC236}">
                <a16:creationId xmlns:a16="http://schemas.microsoft.com/office/drawing/2014/main" id="{6AC1E877-D6DC-476F-BBCA-676360163C9E}"/>
              </a:ext>
            </a:extLst>
          </p:cNvPr>
          <p:cNvSpPr/>
          <p:nvPr/>
        </p:nvSpPr>
        <p:spPr>
          <a:xfrm rot="10800000" flipV="1">
            <a:off x="8660269" y="5094965"/>
            <a:ext cx="798932" cy="9403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חוק טיילור פורס והפחתת מימון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3" name="מלבן 62">
            <a:extLst>
              <a:ext uri="{FF2B5EF4-FFF2-40B4-BE49-F238E27FC236}">
                <a16:creationId xmlns:a16="http://schemas.microsoft.com/office/drawing/2014/main" id="{221032EB-19E7-4E21-A2BB-CC2068650F1A}"/>
              </a:ext>
            </a:extLst>
          </p:cNvPr>
          <p:cNvSpPr/>
          <p:nvPr/>
        </p:nvSpPr>
        <p:spPr>
          <a:xfrm>
            <a:off x="1453624" y="2602400"/>
            <a:ext cx="1062007" cy="96812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סוף קדנציה של אובמה </a:t>
            </a:r>
          </a:p>
          <a:p>
            <a:pPr algn="ctr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החלטת </a:t>
            </a:r>
            <a:r>
              <a:rPr lang="he-IL" sz="1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או''ם</a:t>
            </a:r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 2334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64" name="מחבר מרפקי 63"/>
          <p:cNvCxnSpPr/>
          <p:nvPr/>
        </p:nvCxnSpPr>
        <p:spPr>
          <a:xfrm>
            <a:off x="648906" y="2041333"/>
            <a:ext cx="4038029" cy="1476232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4647793" y="3536690"/>
            <a:ext cx="5675056" cy="1813523"/>
          </a:xfrm>
          <a:prstGeom prst="line">
            <a:avLst/>
          </a:prstGeom>
          <a:ln w="82550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8" name="מלבן 77">
            <a:extLst>
              <a:ext uri="{FF2B5EF4-FFF2-40B4-BE49-F238E27FC236}">
                <a16:creationId xmlns:a16="http://schemas.microsoft.com/office/drawing/2014/main" id="{C6D731AD-FD10-4C24-8DFC-42D7622BFD64}"/>
              </a:ext>
            </a:extLst>
          </p:cNvPr>
          <p:cNvSpPr/>
          <p:nvPr/>
        </p:nvSpPr>
        <p:spPr>
          <a:xfrm>
            <a:off x="9803549" y="5470361"/>
            <a:ext cx="992301" cy="6333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עסקת המאה 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401423" y="6092693"/>
            <a:ext cx="883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2021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0" name="מחבר ישר 79"/>
          <p:cNvCxnSpPr/>
          <p:nvPr/>
        </p:nvCxnSpPr>
        <p:spPr>
          <a:xfrm flipV="1">
            <a:off x="10254141" y="3949430"/>
            <a:ext cx="1743282" cy="1409458"/>
          </a:xfrm>
          <a:prstGeom prst="line">
            <a:avLst/>
          </a:prstGeom>
          <a:ln w="82550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3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2">
            <a:extLst>
              <a:ext uri="{FF2B5EF4-FFF2-40B4-BE49-F238E27FC236}">
                <a16:creationId xmlns:a16="http://schemas.microsoft.com/office/drawing/2014/main" id="{DE621589-9A8A-4CDE-A3E2-86D3009692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057410"/>
              </p:ext>
            </p:extLst>
          </p:nvPr>
        </p:nvGraphicFramePr>
        <p:xfrm>
          <a:off x="981075" y="1572154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גל כפול 5"/>
          <p:cNvSpPr/>
          <p:nvPr/>
        </p:nvSpPr>
        <p:spPr>
          <a:xfrm>
            <a:off x="4057650" y="356390"/>
            <a:ext cx="2957513" cy="102949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3481957" y="517520"/>
            <a:ext cx="3907061" cy="654968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44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מערכת המורשת</a:t>
            </a:r>
            <a:endParaRPr lang="he-IL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2016 ינואר  כניסת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טראמפ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לבית הלבן</a:t>
            </a:r>
          </a:p>
          <a:p>
            <a:pPr lv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צעדים: העברת השג' לירושלים, פרישה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מאונסק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''ו, הפסקת מימון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אונר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''א, הכרה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ברמה"ג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 קיצוץ בתקציבי התמיכות ברש"פ (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USAID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), סגירת משרדי אש"ף בוושינגטון, חוק טיילור פורס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(קיצוץ העברות למחבלים מתקציב הרש"פ), פרישה מהסכם הגרעין איראן</a:t>
            </a:r>
          </a:p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מיקוד אמריקני ובינ"ל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בלחימה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בדעא"ש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 ייצוב סוריה ובלימת איראן</a:t>
            </a:r>
          </a:p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פעילות פלסטינית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החרמת ארה"ב, המשך מאבק מדיני בישראל כולל פנייה לבית הדין בהאג, חוסר שת"פ עם הכנת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המאה, 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35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7DE55DB9-4745-47C7-B478-0040FD6FA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850060"/>
              </p:ext>
            </p:extLst>
          </p:nvPr>
        </p:nvGraphicFramePr>
        <p:xfrm>
          <a:off x="657727" y="204276"/>
          <a:ext cx="9487496" cy="630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21999">
                  <a:extLst>
                    <a:ext uri="{9D8B030D-6E8A-4147-A177-3AD203B41FA5}">
                      <a16:colId xmlns:a16="http://schemas.microsoft.com/office/drawing/2014/main" val="1067129591"/>
                    </a:ext>
                  </a:extLst>
                </a:gridCol>
                <a:gridCol w="6865497">
                  <a:extLst>
                    <a:ext uri="{9D8B030D-6E8A-4147-A177-3AD203B41FA5}">
                      <a16:colId xmlns:a16="http://schemas.microsoft.com/office/drawing/2014/main" val="1914084029"/>
                    </a:ext>
                  </a:extLst>
                </a:gridCol>
              </a:tblGrid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מועד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אירוע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796742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הסכם אוסלו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713145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הסכם ביניים בגדה המערבית ובעזה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428516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הסכם חברון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194615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הסכם וואי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053694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הסכם שארם ('וואי המתוקן')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690503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קמפ דיוויד – ברק/קלינטון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136553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אינתיפאדה שנייה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79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ועידת טאבה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546061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מפת הדרכים של הקוורטט ונשיא ארה"ב – אומצה ע"י בוש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885740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עליית אבו-מאזן לאחר מות </a:t>
                      </a:r>
                      <a:r>
                        <a:rPr lang="he-IL" sz="1200" dirty="0" err="1"/>
                        <a:t>עראפת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53763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התנתקות ישראלית חד-צדדית מעזה וצפון השומרון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913842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עלית חמאס והשתלטות על עזה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875091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ועידת </a:t>
                      </a:r>
                      <a:r>
                        <a:rPr lang="he-IL" sz="1200" dirty="0" err="1"/>
                        <a:t>אנאפוליס</a:t>
                      </a:r>
                      <a:r>
                        <a:rPr lang="he-IL" sz="1200" dirty="0"/>
                        <a:t> – אולמרט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716256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עופרת יצוקה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992368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עליית אובאמה בארה"ב ונתניהו בישראל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410660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אביב ערבי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846688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עמוד ענן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851993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צוק איתן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328054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עליית </a:t>
                      </a:r>
                      <a:r>
                        <a:rPr lang="he-IL" sz="1200" dirty="0" err="1"/>
                        <a:t>טראמפ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248067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העברת השגרירות ופרישה </a:t>
                      </a:r>
                      <a:r>
                        <a:rPr lang="he-IL" sz="1200" dirty="0" err="1"/>
                        <a:t>מאונרא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985798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2020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עסקת המאה1.0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544107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2021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עסקת המאה 2.0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911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5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347165"/>
              </p:ext>
            </p:extLst>
          </p:nvPr>
        </p:nvGraphicFramePr>
        <p:xfrm>
          <a:off x="859808" y="812799"/>
          <a:ext cx="9224154" cy="55609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17884">
                  <a:extLst>
                    <a:ext uri="{9D8B030D-6E8A-4147-A177-3AD203B41FA5}">
                      <a16:colId xmlns:a16="http://schemas.microsoft.com/office/drawing/2014/main" val="823144535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3716724141"/>
                    </a:ext>
                  </a:extLst>
                </a:gridCol>
                <a:gridCol w="1965278">
                  <a:extLst>
                    <a:ext uri="{9D8B030D-6E8A-4147-A177-3AD203B41FA5}">
                      <a16:colId xmlns:a16="http://schemas.microsoft.com/office/drawing/2014/main" val="3850806279"/>
                    </a:ext>
                  </a:extLst>
                </a:gridCol>
                <a:gridCol w="3234520">
                  <a:extLst>
                    <a:ext uri="{9D8B030D-6E8A-4147-A177-3AD203B41FA5}">
                      <a16:colId xmlns:a16="http://schemas.microsoft.com/office/drawing/2014/main" val="2002806902"/>
                    </a:ext>
                  </a:extLst>
                </a:gridCol>
              </a:tblGrid>
              <a:tr h="329076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סוגיות מרכזיות 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מתווה 1.0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מתווה 2.0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87751"/>
                  </a:ext>
                </a:extLst>
              </a:tr>
              <a:tr h="567994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גבולות</a:t>
                      </a:r>
                    </a:p>
                    <a:p>
                      <a:pPr algn="ctr" rtl="1"/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70% משטח </a:t>
                      </a:r>
                      <a:r>
                        <a:rPr lang="he-IL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איו"ש</a:t>
                      </a:r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בקעת הירדן לישראל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=</a:t>
                      </a:r>
                      <a:endParaRPr lang="he-IL" sz="3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בין 70%-80%</a:t>
                      </a:r>
                    </a:p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בקעת הירדן לישראל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35905"/>
                  </a:ext>
                </a:extLst>
              </a:tr>
              <a:tr h="51390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הכרה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הכרה הדדית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=</a:t>
                      </a:r>
                      <a:endParaRPr lang="he-IL" sz="3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הכרה הדדית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328787"/>
                  </a:ext>
                </a:extLst>
              </a:tr>
              <a:tr h="81142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הקמת מדינה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נדרשת להוכיח</a:t>
                      </a:r>
                      <a:r>
                        <a:rPr lang="he-IL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את עצמה מספר שנים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=</a:t>
                      </a:r>
                      <a:endParaRPr lang="he-IL" sz="3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מנגנון אמריקאי יקבע האם הרשות עמודת בהתחייבויותיה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132378"/>
                  </a:ext>
                </a:extLst>
              </a:tr>
              <a:tr h="1054846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ירושלים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ירושלים</a:t>
                      </a:r>
                      <a:r>
                        <a:rPr lang="he-IL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- </a:t>
                      </a:r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בירת ישראל</a:t>
                      </a:r>
                    </a:p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אבו דיס - בירת פלסטין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&lt;</a:t>
                      </a:r>
                      <a:endParaRPr lang="he-IL" sz="3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המערבית – בירת ישראל</a:t>
                      </a:r>
                    </a:p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המזרחית – בירת פלסטין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45334"/>
                  </a:ext>
                </a:extLst>
              </a:tr>
              <a:tr h="1298272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פליטים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חזרה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&lt;</a:t>
                      </a:r>
                      <a:endParaRPr lang="he-IL" sz="3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לפלסטין – ללא הגבלה</a:t>
                      </a:r>
                    </a:p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לישראל</a:t>
                      </a:r>
                      <a:r>
                        <a:rPr lang="he-IL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מספר שיסוכם, ע"ב איחוד משפחות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7081"/>
                  </a:ext>
                </a:extLst>
              </a:tr>
              <a:tr h="81142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סידורי ביטחון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מפורזת 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=</a:t>
                      </a:r>
                      <a:endParaRPr lang="he-IL" sz="3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מפורזת</a:t>
                      </a:r>
                    </a:p>
                    <a:p>
                      <a:pPr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סידורי ביטחון מיוחדים ל-75 שנה.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29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3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3051" y="919535"/>
            <a:ext cx="39004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בזמן שהתמקדנו ב....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838200" y="31825"/>
            <a:ext cx="10515600" cy="1325563"/>
          </a:xfrm>
        </p:spPr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פער הרלוונטיות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1057704048"/>
              </p:ext>
            </p:extLst>
          </p:nvPr>
        </p:nvGraphicFramePr>
        <p:xfrm>
          <a:off x="7986713" y="1381200"/>
          <a:ext cx="3914774" cy="507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6653" y="919534"/>
            <a:ext cx="39004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התהווה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1" name="דיאגרמה 10"/>
          <p:cNvGraphicFramePr/>
          <p:nvPr>
            <p:extLst>
              <p:ext uri="{D42A27DB-BD31-4B8C-83A1-F6EECF244321}">
                <p14:modId xmlns:p14="http://schemas.microsoft.com/office/powerpoint/2010/main" val="3513413323"/>
              </p:ext>
            </p:extLst>
          </p:nvPr>
        </p:nvGraphicFramePr>
        <p:xfrm>
          <a:off x="584506" y="1381198"/>
          <a:ext cx="4258957" cy="507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17125" y="2471737"/>
            <a:ext cx="258603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מעבר אסטרטגית דובי </a:t>
            </a:r>
            <a:r>
              <a:rPr lang="he-IL" b="1" dirty="0" err="1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לאלא</a:t>
            </a:r>
            <a:r>
              <a:rPr lang="he-IL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 err="1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והתקרבנות</a:t>
            </a:r>
            <a:r>
              <a:rPr lang="he-IL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למציאות של </a:t>
            </a:r>
            <a:r>
              <a:rPr lang="he-IL" b="1" dirty="0" err="1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בינאום</a:t>
            </a: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הסכסוך ומתווה חדש המאפשר לנו לחזור למשא ומתן </a:t>
            </a:r>
            <a:endParaRPr lang="he-IL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67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היסט אפשרי :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בשעה שהפלסטינים , שנואשו לחלוטין מממשל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טראמפ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וצעדיו החד צדדיים לטובת ישראל, הם מחליטים שלא לשתף פעולה כלל עם האמריקנים ע"מ לטרפד את "תכנית המאה", התהוותה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מעודכנת אמריקנית הזוכה לתמיכה ערבית ובינ"ל נרחבת. תכנית שאמנם לא עונה על התביעות הפלסטיניות אך מציעה מצע נוח הרבה יותר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למו''מ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מול ישראל ולהגעה להישגים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44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60C37F-DA5F-4A0A-852F-BE9F297F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הנחות לבניית האסטרטגיה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6C25E32-782C-4B29-94DC-DC89ECD34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9765"/>
          </a:xfrm>
        </p:spPr>
        <p:txBody>
          <a:bodyPr>
            <a:no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על אף המתווה המשופר אמריקה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לא מתווך הוגן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הסיכוי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להגיע להסכם לא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גבוה (יותר מהצד הישראלי)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מיקוד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במאמץ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להשגת הישגים גם אם אין הסכם </a:t>
            </a:r>
          </a:p>
          <a:p>
            <a:pPr lv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התבססות שלטונית פלסטינית פנימית </a:t>
            </a:r>
          </a:p>
          <a:p>
            <a:pPr lv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חזרה שיח בעולם הערבי </a:t>
            </a:r>
          </a:p>
          <a:p>
            <a:pPr lv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הישגים כלכליים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הישגים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דיפלומטיים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לא אומרים לא אבל גם לא אומרים כן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משחק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ה"צ'יקן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" – מי ימצמץ ראשון ?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חמאס אויב שלנו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78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0212" y="0"/>
            <a:ext cx="10515600" cy="1325563"/>
          </a:xfrm>
        </p:spPr>
        <p:txBody>
          <a:bodyPr/>
          <a:lstStyle/>
          <a:p>
            <a:pPr algn="ctr"/>
            <a:r>
              <a:rPr lang="he-IL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אסטרטגיות</a:t>
            </a:r>
            <a:endParaRPr lang="he-IL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874" y="1326406"/>
            <a:ext cx="994951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להרוויח זמן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בדרך לעסקה, תוך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מקסום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הרווחים האפשריים ומניעת אפשרות להטיל את האחריות על כישלון אפשרי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על הצד הישראלי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</p:txBody>
      </p:sp>
      <p:sp>
        <p:nvSpPr>
          <p:cNvPr id="5" name="חץ למטה 4"/>
          <p:cNvSpPr/>
          <p:nvPr/>
        </p:nvSpPr>
        <p:spPr>
          <a:xfrm rot="2908627">
            <a:off x="3835397" y="2342572"/>
            <a:ext cx="991312" cy="1308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 למטה 6"/>
          <p:cNvSpPr/>
          <p:nvPr/>
        </p:nvSpPr>
        <p:spPr>
          <a:xfrm rot="19295969">
            <a:off x="8130819" y="2331191"/>
            <a:ext cx="991312" cy="15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7186232" y="3756020"/>
            <a:ext cx="34015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יש הסכם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בתנאים שלנו</a:t>
            </a:r>
          </a:p>
          <a:p>
            <a:pPr algn="ctr" rtl="1"/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212" y="3756020"/>
            <a:ext cx="36251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אין  הסכם  - הישגים מקומיים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6421" y="4221500"/>
            <a:ext cx="516897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צעדים בוני אמון בדרך להסכם קבע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ירושלים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כבירה פלסטינית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חידוש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התמיכה הכלכלית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בעם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הפלסטיני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החזרת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השגרירות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הפלסטינית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מיקסום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ההטבות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71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253" y="-50167"/>
            <a:ext cx="10515600" cy="774663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הרש"פ –  קווים מנחים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למו"מ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D289C026-5518-4E48-BB13-CF5AF7C1F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326773"/>
              </p:ext>
            </p:extLst>
          </p:nvPr>
        </p:nvGraphicFramePr>
        <p:xfrm>
          <a:off x="220949" y="724496"/>
          <a:ext cx="11779904" cy="53053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41298">
                  <a:extLst>
                    <a:ext uri="{9D8B030D-6E8A-4147-A177-3AD203B41FA5}">
                      <a16:colId xmlns:a16="http://schemas.microsoft.com/office/drawing/2014/main" val="2802248504"/>
                    </a:ext>
                  </a:extLst>
                </a:gridCol>
                <a:gridCol w="3130240">
                  <a:extLst>
                    <a:ext uri="{9D8B030D-6E8A-4147-A177-3AD203B41FA5}">
                      <a16:colId xmlns:a16="http://schemas.microsoft.com/office/drawing/2014/main" val="2492672662"/>
                    </a:ext>
                  </a:extLst>
                </a:gridCol>
                <a:gridCol w="3604183">
                  <a:extLst>
                    <a:ext uri="{9D8B030D-6E8A-4147-A177-3AD203B41FA5}">
                      <a16:colId xmlns:a16="http://schemas.microsoft.com/office/drawing/2014/main" val="484423716"/>
                    </a:ext>
                  </a:extLst>
                </a:gridCol>
                <a:gridCol w="3604183">
                  <a:extLst>
                    <a:ext uri="{9D8B030D-6E8A-4147-A177-3AD203B41FA5}">
                      <a16:colId xmlns:a16="http://schemas.microsoft.com/office/drawing/2014/main" val="3588658218"/>
                    </a:ext>
                  </a:extLst>
                </a:gridCol>
              </a:tblGrid>
              <a:tr h="385870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הישג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מלא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פשרה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ביצוץ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985564"/>
                  </a:ext>
                </a:extLst>
              </a:tr>
              <a:tr h="96467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גבולות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67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80-90% עם רצף טריטוריאלי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פחות מ-70%, ללא רצף טריטוריאלי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501849"/>
                  </a:ext>
                </a:extLst>
              </a:tr>
              <a:tr h="721123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זכות</a:t>
                      </a:r>
                      <a:r>
                        <a:rPr lang="he-IL" sz="16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שיבה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מלאה לישראל, כולל צאצאים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עפ"י</a:t>
                      </a:r>
                      <a:r>
                        <a:rPr lang="he-IL" sz="16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היזמה הערבית, פלסטיני על כל מתנחל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 חזרה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316525"/>
                  </a:ext>
                </a:extLst>
              </a:tr>
              <a:tr h="656292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הכרה</a:t>
                      </a:r>
                    </a:p>
                    <a:p>
                      <a:pPr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חמאס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פירוז מנשקו מעורבות פוליטית והחזרת השליטה בעזה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474069"/>
                  </a:ext>
                </a:extLst>
              </a:tr>
              <a:tr h="675273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ירושלים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 הבית בשליטה פלסטינית מלאה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מתווה 2.0</a:t>
                      </a:r>
                    </a:p>
                    <a:p>
                      <a:pPr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מתווה 1.0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51629"/>
                  </a:ext>
                </a:extLst>
              </a:tr>
              <a:tr h="482909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התנחלויות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החלת ריבונות מלאה על כל ההתנחלויות, מתווה 2.0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גושי ההתיישבות – אריאל, מעלה אדומים, גוש עציון, בתמורה להחלפת</a:t>
                      </a:r>
                      <a:r>
                        <a:rPr lang="he-IL" sz="16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שטחין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מתווה 1.0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554635"/>
                  </a:ext>
                </a:extLst>
              </a:tr>
              <a:tr h="656292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וטרור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שליטה ביטחונית ואזרחית מלאה ועל מעברי הגבול, הקמת</a:t>
                      </a:r>
                      <a:r>
                        <a:rPr lang="he-IL" sz="16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מנגנון הגנה עשיר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שימור מנגנוני ביטחון</a:t>
                      </a:r>
                      <a:r>
                        <a:rPr lang="he-IL" sz="16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פנים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מתווה 2.0 - פעילות ישראל נגד טרור בשטחי</a:t>
                      </a:r>
                      <a:r>
                        <a:rPr lang="he-IL" sz="16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פלסטין עפ"י החלטתה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21542"/>
                  </a:ext>
                </a:extLst>
              </a:tr>
              <a:tr h="656292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בקעה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שימור אחריות שלטוני </a:t>
                      </a:r>
                      <a:r>
                        <a:rPr lang="he-IL" sz="16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ומשילותי</a:t>
                      </a:r>
                      <a:r>
                        <a:rPr lang="he-IL" sz="16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בבקעה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שימור אזור צפון ים המלח וחיבור לירדן במדינה הפלסטינית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מתווה 2.0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60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מסרים / דגשים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ראש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הרשות הפלסטינית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443038"/>
            <a:ext cx="10515600" cy="5272087"/>
          </a:xfrm>
        </p:spPr>
        <p:txBody>
          <a:bodyPr>
            <a:normAutofit fontScale="92500"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הרשות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הפלסטינית מוכנה כעת לבחון את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השלום, אך אף אחד לא יכפה עלינו תכנית שאיננו מעוניינים בה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אנחנו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מוכנים לשוב לשולחן המשא ומתן, בצורה ישירה, אבל לא נתנהל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רק מול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טראמפ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ומתווכים פרו ישראליים.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אף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מנהיג לא יאיים על פלסטין  - מי שינסה להתנשא מעלינו ולכפות עלינו את דרכו ישלם  מחיר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כבד.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אמרתי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בעבר ואני מדגיש שוב: ירושלים אינה למכירה, בשום הסכם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הסכם עתידי, אם יהיה כזה, יכלול את כל התנאים שמגיעים לעם הפלסטיני שסובל ממצור תחת הכיבוש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הישראלי.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מבטיח להמשיך לפעול ולהתנגד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לכיבוש הישראלי,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לטובת הציבור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הפלסטיני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ביהודה ושומרון, בירושלים וברצועת עזה.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פונה לבני עמי ואומר להם: אל תאמרו נואש ואל תרפו עד אשר נקבל את מבוקשנו.</a:t>
            </a:r>
          </a:p>
        </p:txBody>
      </p:sp>
    </p:spTree>
    <p:extLst>
      <p:ext uri="{BB962C8B-B14F-4D97-AF65-F5344CB8AC3E}">
        <p14:creationId xmlns:p14="http://schemas.microsoft.com/office/powerpoint/2010/main" val="15577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המשך מסרים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/ דגשים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ראש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הרשות הפלסטינית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443038"/>
            <a:ext cx="10515600" cy="5272087"/>
          </a:xfrm>
        </p:spPr>
        <p:txBody>
          <a:bodyPr>
            <a:norm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אזרחי פלסטין - הרשות הפלסטינית היא הנציגה היחידה של העם הפלסטיני ואני קורא לבני העם ולכל הפלגים להתאחד תחתינו ולבוא לדון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איתנו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על התנאים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המטיביים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עבור העם הפלסטיני.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אזרחי פלסטין - אנחנו נחזיר לפלסטינים את המקומות הקדושים, כולל ירושלים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בירתנו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הנצחית.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במידה וההסכם לא יתממש לשביעות רצוננו נמשיך לשלוט ולהוביל את הציבור הפלסטיני למציאות חיים טובה יותר. 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היום שאחרי – אבו מאזן הוא ראש הרשות והוא המוביל, הרשות תמשיך לתפקד ללא קשר לאבו מאזן המנהיג. הרשות תתקיים גם בלעדיו. 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תיאום בטחוני – ימשיך כל עוד נשמר האינטרס הפלסטיני יישמר</a:t>
            </a:r>
          </a:p>
          <a:p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44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גל כפול 3"/>
          <p:cNvSpPr/>
          <p:nvPr/>
        </p:nvSpPr>
        <p:spPr>
          <a:xfrm>
            <a:off x="4057650" y="356390"/>
            <a:ext cx="3980881" cy="133429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הבניית הלמידה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טעינה לקראת סיור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טעינה 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מליאתית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לקראת הסימולציה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טעינה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צוותית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אל"ם מיל', דר' משה לוי – העמקה על אבו מאזן</a:t>
            </a:r>
          </a:p>
          <a:p>
            <a:pPr lv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רען 41, סא"ל יובל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לייקין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-  ניתוח השחקנים והמערכת</a:t>
            </a:r>
          </a:p>
          <a:p>
            <a:pPr lv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אל"ם מיל', דר' מיכאל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מילשטיין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הנגדה ובחינת האסטרטגיה</a:t>
            </a:r>
          </a:p>
          <a:p>
            <a:pPr lv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מפגש עם דובר צה"ל – מדיניות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דוברותית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ועיקרי המסרים.</a:t>
            </a:r>
          </a:p>
          <a:p>
            <a:pPr lvl="1"/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53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המשך מסרים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/ דגשים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ראש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הרשות הפלסטינית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443038"/>
            <a:ext cx="10515600" cy="5272087"/>
          </a:xfrm>
        </p:spPr>
        <p:txBody>
          <a:bodyPr>
            <a:norm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מדינות העולם -אנחנו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רוצים להמשיך בחיזוק הקשר עם מדינות העולם, לבסס את העובדה –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פלסטין כבר קיימת. 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מדינות העולם - מברכים את היוזמה האמריקאית ומזמינים מדינות נוספות לממש את החזון הפלסטיני.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כלל הפלסטינאים - הפתרון שנרקם ייתן מענה לכלל התושבים הפלסטינים, גם לאלו שחיים היום מחוץ לגבולות המדינה. יש מקום לכולם. 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איחוד - כדי להמשיך ולבסס את המדינה נדרשת עזרה והרתמות של אזרחי מדינות אירופה.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אנחנו חיים במציאות שאינה מקובלת – עוני גובר, אבטלה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14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מסרים  סמויים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443038"/>
            <a:ext cx="10515600" cy="5272087"/>
          </a:xfrm>
        </p:spPr>
        <p:txBody>
          <a:bodyPr>
            <a:norm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אנחנו קוראים לכלל העם להתאחד, תושבי עזה הם אזרחי המדינה הפלסטינית.</a:t>
            </a:r>
          </a:p>
          <a:p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02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383C6EF-1F1D-4271-BF69-96548414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995" y="478931"/>
            <a:ext cx="8112950" cy="748145"/>
          </a:xfrm>
        </p:spPr>
        <p:txBody>
          <a:bodyPr anchor="b">
            <a:normAutofit/>
          </a:bodyPr>
          <a:lstStyle/>
          <a:p>
            <a:pPr algn="ctr"/>
            <a:r>
              <a:rPr lang="he-IL" sz="3600" b="1" u="sng" dirty="0" smtClean="0">
                <a:solidFill>
                  <a:srgbClr val="FFFFFF"/>
                </a:solidFill>
              </a:rPr>
              <a:t>המאמץ הדיפלומטי</a:t>
            </a:r>
            <a:endParaRPr lang="he-IL" sz="3600" b="1" u="sng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DEBC0B5-1F48-4BBE-85B4-7B862E119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644" y="1227076"/>
            <a:ext cx="8885652" cy="4716086"/>
          </a:xfrm>
        </p:spPr>
        <p:txBody>
          <a:bodyPr anchor="t">
            <a:normAutofit/>
          </a:bodyPr>
          <a:lstStyle/>
          <a:p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חמאס – </a:t>
            </a:r>
          </a:p>
          <a:p>
            <a:pPr lvl="1"/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תיאום עמדות וקווי יסוד מול הדיל </a:t>
            </a:r>
          </a:p>
          <a:p>
            <a:pPr lvl="1"/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הסכם להעברת שלטון אזרחי בעזה לידי הרשות</a:t>
            </a:r>
          </a:p>
          <a:p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מצרים \ ירדן – </a:t>
            </a:r>
          </a:p>
          <a:p>
            <a:pPr lvl="1"/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יישור קו לתנאים מקדימים לכניסה </a:t>
            </a:r>
            <a:r>
              <a:rPr lang="he-IL" sz="2000" dirty="0" err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למומ</a:t>
            </a:r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ופועלם מול </a:t>
            </a:r>
            <a:r>
              <a:rPr lang="en-US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US</a:t>
            </a:r>
          </a:p>
          <a:p>
            <a:pPr lvl="1"/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מעורבות מצרית בהסכם מול חמאס</a:t>
            </a:r>
          </a:p>
          <a:p>
            <a:pPr lvl="1"/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תמיכה בעקרון גבול משותף ואוטונומי בין </a:t>
            </a:r>
            <a:r>
              <a:rPr lang="he-IL" sz="2000" dirty="0" err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הרשפ</a:t>
            </a:r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למדינה</a:t>
            </a:r>
          </a:p>
          <a:p>
            <a:r>
              <a:rPr lang="en-US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US</a:t>
            </a:r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</a:t>
            </a:r>
            <a:r>
              <a:rPr lang="he-IL" sz="2000" dirty="0" err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מומ</a:t>
            </a:r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על </a:t>
            </a:r>
            <a:r>
              <a:rPr lang="he-IL" sz="2000" dirty="0" err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המומ</a:t>
            </a:r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r>
              <a:rPr lang="en-US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RU</a:t>
            </a:r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מיצוי הרוסי להפעלת מנוף על </a:t>
            </a:r>
            <a:r>
              <a:rPr lang="en-US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US</a:t>
            </a:r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r>
              <a:rPr lang="en-US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EU</a:t>
            </a:r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רתימה למאמצי </a:t>
            </a:r>
            <a:r>
              <a:rPr lang="he-IL" sz="2000" dirty="0" err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המומ</a:t>
            </a:r>
            <a:endParaRPr lang="he-IL" sz="2000" dirty="0">
              <a:solidFill>
                <a:srgbClr val="FFFFFF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סוניות – החזרת היוזמה הערבית </a:t>
            </a:r>
          </a:p>
        </p:txBody>
      </p:sp>
    </p:spTree>
    <p:extLst>
      <p:ext uri="{BB962C8B-B14F-4D97-AF65-F5344CB8AC3E}">
        <p14:creationId xmlns:p14="http://schemas.microsoft.com/office/powerpoint/2010/main" val="26234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253" y="-50167"/>
            <a:ext cx="10515600" cy="774663"/>
          </a:xfrm>
        </p:spPr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קווים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מנחים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למו"מ עם החמאס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5377218" y="1023582"/>
            <a:ext cx="1228298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חמאס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7" name="מחבר חץ ישר 6"/>
          <p:cNvCxnSpPr>
            <a:stCxn id="5" idx="5"/>
          </p:cNvCxnSpPr>
          <p:nvPr/>
        </p:nvCxnSpPr>
        <p:spPr>
          <a:xfrm>
            <a:off x="6425636" y="2060351"/>
            <a:ext cx="1271701" cy="819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5991367" y="2238233"/>
            <a:ext cx="0" cy="103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H="1">
            <a:off x="4394579" y="2060351"/>
            <a:ext cx="1145011" cy="819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61485" y="2060351"/>
            <a:ext cx="5266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3415" y="2060351"/>
            <a:ext cx="5266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כן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9753" y="2571951"/>
            <a:ext cx="7831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הודנה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1074" y="2941283"/>
            <a:ext cx="138524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שותף ונשלט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8743" y="3310615"/>
            <a:ext cx="138524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אין הסכם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8" name="מחבר חץ ישר 17"/>
          <p:cNvCxnSpPr/>
          <p:nvPr/>
        </p:nvCxnSpPr>
        <p:spPr>
          <a:xfrm>
            <a:off x="7697337" y="2879678"/>
            <a:ext cx="2033517" cy="430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>
            <a:endCxn id="27" idx="0"/>
          </p:cNvCxnSpPr>
          <p:nvPr/>
        </p:nvCxnSpPr>
        <p:spPr>
          <a:xfrm>
            <a:off x="7627976" y="2893897"/>
            <a:ext cx="0" cy="2070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>
            <a:off x="7697337" y="2879678"/>
            <a:ext cx="1016758" cy="1037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268058" y="3344082"/>
            <a:ext cx="138088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79759" y="3948715"/>
            <a:ext cx="138088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מצרים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7533" y="4964465"/>
            <a:ext cx="138088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ארה"ב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1873" y="4050074"/>
            <a:ext cx="204034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בחירות</a:t>
            </a:r>
          </a:p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נשק</a:t>
            </a:r>
          </a:p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ניהול הנמל</a:t>
            </a:r>
          </a:p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ניהול מעבר רפיח</a:t>
            </a:r>
          </a:p>
          <a:p>
            <a:pPr algn="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68272" y="4964465"/>
            <a:ext cx="144543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לחץ ערבי</a:t>
            </a:r>
          </a:p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לחץ כלכלי</a:t>
            </a:r>
          </a:p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לחץ ישראלי</a:t>
            </a:r>
          </a:p>
          <a:p>
            <a:pPr algn="r"/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פייק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ניוז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5" name="מחבר חץ ישר 34"/>
          <p:cNvCxnSpPr>
            <a:stCxn id="13" idx="2"/>
          </p:cNvCxnSpPr>
          <p:nvPr/>
        </p:nvCxnSpPr>
        <p:spPr>
          <a:xfrm>
            <a:off x="4123698" y="3310615"/>
            <a:ext cx="0" cy="73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131606" y="1023582"/>
            <a:ext cx="349628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בידוד חמאס ודחיקתו לאחת מ-2 דרכי פעולה:</a:t>
            </a:r>
          </a:p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1. הסכמתו להיות שותף ונשלט</a:t>
            </a:r>
          </a:p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2. פיגועים הדוחפים את ישראל לפעולה צבאית.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024" y="1228299"/>
            <a:ext cx="189703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סדר עדיפות לניהול המו"מ:</a:t>
            </a:r>
          </a:p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1. מצרים -  </a:t>
            </a:r>
          </a:p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2. רוסיה</a:t>
            </a:r>
          </a:p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3. ירדן</a:t>
            </a:r>
          </a:p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3. סעודיה</a:t>
            </a:r>
          </a:p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ק. קטאר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17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מה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קובע הסכם הפיוס בין חמאס לפתח?  (2011)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68442"/>
            <a:ext cx="10515600" cy="5060957"/>
          </a:xfrm>
        </p:spPr>
        <p:txBody>
          <a:bodyPr>
            <a:normAutofit lnSpcReduction="10000"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תוך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כשנה ייערכו בחירות לפרלמנט ולנשיאות ברשות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הפלסטינית.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במקום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שתי הממשלות בעזה ובגדה, תוקם ממשלה פלסטינית חדשה שתורכב מאישים מקצועיים בלבד, ללא השתייכות לחמאס או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לפתח.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ממשלה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זו צפויה לעסוק בענייני פנים, ובעיקר בשתי משימות עיקריות: הכנת הבחירות ושיקום רצועת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עזה.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לא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ברור מי צפוי לעמוד בראש הממשלה החדשה שתקום. תערך פגישה לאחר חתימת הסכם כדי להגיע למועמד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מוסכם.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אבו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מאזן ובכיר פתח, ג'יבריל רג'וב, הבהירו בצורה ברורה שהתיאום הביטחוני עם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ישראל יימשך.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יתכן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וחמאס ידרוש בהמשך להפסיק לנהל משא ומתן עם ישראל ולמשוך את הכרת אש"ף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בה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אבו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מאזן הבהיר שהממשלה תעסוק בענייני פנים ואילו הוא ינהל את המשא ומתן ואת ענייני החוץ של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הרשות.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לאחר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החתימה הרשמית יישבו צוותים של שני הארגונים וינסחו במשותף את פרטי ההסכם.</a:t>
            </a:r>
          </a:p>
        </p:txBody>
      </p:sp>
    </p:spTree>
    <p:extLst>
      <p:ext uri="{BB962C8B-B14F-4D97-AF65-F5344CB8AC3E}">
        <p14:creationId xmlns:p14="http://schemas.microsoft.com/office/powerpoint/2010/main" val="29151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253" y="-50167"/>
            <a:ext cx="10515600" cy="774663"/>
          </a:xfrm>
        </p:spPr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קווים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מנחים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למו"מ עם ישראל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5377218" y="1023582"/>
            <a:ext cx="1228298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7" name="מחבר חץ ישר 6"/>
          <p:cNvCxnSpPr>
            <a:stCxn id="5" idx="5"/>
          </p:cNvCxnSpPr>
          <p:nvPr/>
        </p:nvCxnSpPr>
        <p:spPr>
          <a:xfrm>
            <a:off x="6425636" y="2060351"/>
            <a:ext cx="1326292" cy="88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H="1">
            <a:off x="4312693" y="2060351"/>
            <a:ext cx="1226899" cy="764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61485" y="2060351"/>
            <a:ext cx="5266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3415" y="2060351"/>
            <a:ext cx="5266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כן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1074" y="2941283"/>
            <a:ext cx="138524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רווח זמן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8866" y="4050074"/>
            <a:ext cx="3833347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1. התניית ההסכמה בקיומו של משאל עם</a:t>
            </a:r>
          </a:p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2. מתן פרשנות מרחיבה לסעיפי ההסכם</a:t>
            </a:r>
          </a:p>
          <a:p>
            <a:pPr algn="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5" name="מחבר חץ ישר 34"/>
          <p:cNvCxnSpPr>
            <a:stCxn id="13" idx="2"/>
          </p:cNvCxnSpPr>
          <p:nvPr/>
        </p:nvCxnSpPr>
        <p:spPr>
          <a:xfrm>
            <a:off x="4123698" y="3310615"/>
            <a:ext cx="0" cy="73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מחבר חץ ישר 3"/>
          <p:cNvCxnSpPr/>
          <p:nvPr/>
        </p:nvCxnSpPr>
        <p:spPr>
          <a:xfrm flipH="1">
            <a:off x="5909819" y="2320922"/>
            <a:ext cx="40549" cy="986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62429" y="3310615"/>
            <a:ext cx="1936188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נכנסים למו"מ, עפ"י האסטרטגיה שנבחרה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726" y="2984079"/>
            <a:ext cx="245894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הטלת האחריות על הכישלון על הצד הישראלי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2428" y="2429683"/>
            <a:ext cx="15957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מרוויחה זמן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8828" y="1187461"/>
            <a:ext cx="24838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פגישות מו"מ:</a:t>
            </a:r>
          </a:p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רק לאחר המפגשים עם המדינות הערביות</a:t>
            </a:r>
          </a:p>
          <a:p>
            <a:pPr algn="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77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253" y="-50167"/>
            <a:ext cx="10515600" cy="774663"/>
          </a:xfrm>
        </p:spPr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ea typeface="Ebrima" panose="02000000000000000000" pitchFamily="2" charset="0"/>
                <a:cs typeface="David" panose="020E0502060401010101" pitchFamily="34" charset="-79"/>
              </a:rPr>
              <a:t>ישראל </a:t>
            </a:r>
            <a:r>
              <a:rPr lang="he-IL" dirty="0">
                <a:latin typeface="David" panose="020E0502060401010101" pitchFamily="34" charset="-79"/>
                <a:ea typeface="Ebrima" panose="02000000000000000000" pitchFamily="2" charset="0"/>
                <a:cs typeface="David" panose="020E0502060401010101" pitchFamily="34" charset="-79"/>
              </a:rPr>
              <a:t>–  </a:t>
            </a:r>
            <a:r>
              <a:rPr lang="he-IL" dirty="0" smtClean="0">
                <a:latin typeface="David" panose="020E0502060401010101" pitchFamily="34" charset="-79"/>
                <a:ea typeface="Ebrima" panose="02000000000000000000" pitchFamily="2" charset="0"/>
                <a:cs typeface="David" panose="020E0502060401010101" pitchFamily="34" charset="-79"/>
              </a:rPr>
              <a:t>הישגים נדרשים מהמפגש</a:t>
            </a:r>
            <a:endParaRPr lang="he-IL" dirty="0">
              <a:latin typeface="David" panose="020E0502060401010101" pitchFamily="34" charset="-79"/>
              <a:ea typeface="Ebrima" panose="02000000000000000000" pitchFamily="2" charset="0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80" y="1351234"/>
            <a:ext cx="10861034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1. הרשות היא הנציגה הפלסטינית הבלעדית</a:t>
            </a:r>
          </a:p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2.  אנחנו נצטרך ללכת למהלך של בחירות.</a:t>
            </a:r>
          </a:p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3. חיזוק מעמד הרשות בעזה – הזרמת כספים</a:t>
            </a:r>
          </a:p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3. הבהרת נקודות המחלוקת בהסכם והצגת העמדה הפלסטינית.</a:t>
            </a:r>
          </a:p>
          <a:p>
            <a:pPr algn="r">
              <a:lnSpc>
                <a:spcPct val="150000"/>
              </a:lnSpc>
              <a:tabLst>
                <a:tab pos="7534275" algn="l"/>
              </a:tabLst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8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253" y="-50167"/>
            <a:ext cx="10515600" cy="774663"/>
          </a:xfrm>
        </p:spPr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מצרים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– 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הישגים נדרשים מהמפגש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9552" y="1392177"/>
            <a:ext cx="8352431" cy="3244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1. קואליציה מול חמאס</a:t>
            </a:r>
          </a:p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2. לחץ משותף על אמריקה לטיוב ההסכם</a:t>
            </a:r>
          </a:p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3. החזרת השגרירות הפלס' לארצות הברית</a:t>
            </a:r>
          </a:p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4. הסברת הבעיות שלנו עם ההסכם.</a:t>
            </a:r>
          </a:p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5. הרשות היא הנציגה הפלסטינית הבלעדית</a:t>
            </a:r>
          </a:p>
        </p:txBody>
      </p:sp>
    </p:spTree>
    <p:extLst>
      <p:ext uri="{BB962C8B-B14F-4D97-AF65-F5344CB8AC3E}">
        <p14:creationId xmlns:p14="http://schemas.microsoft.com/office/powerpoint/2010/main" val="39333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253" y="-50167"/>
            <a:ext cx="10515600" cy="774663"/>
          </a:xfrm>
        </p:spPr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ירדן הישגים נדרשים מהמפגש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80" y="1351234"/>
            <a:ext cx="10861034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1. קואליציה מול חמאס</a:t>
            </a:r>
          </a:p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2. הרשות היא הנציגה הפלסטינית הבלעדית</a:t>
            </a:r>
          </a:p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5. מעמד הר הבית – ניהול משותף ירדן-פלסטין.</a:t>
            </a:r>
          </a:p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3. לחץ משותף על אמריקה לטיוב ההסכם. </a:t>
            </a:r>
          </a:p>
          <a:p>
            <a:pPr algn="r">
              <a:lnSpc>
                <a:spcPct val="150000"/>
              </a:lnSpc>
              <a:tabLst>
                <a:tab pos="7534275" algn="l"/>
              </a:tabLst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4. צעדים בוני אמון - החזרת השגרירות הפלס' לארצות הברית, תמיכה כלכלית</a:t>
            </a:r>
          </a:p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6. בקעת הירדן -  בשליטה פלסטינית ומעבר פתוח בין פלסטין לירדן.</a:t>
            </a:r>
          </a:p>
        </p:txBody>
      </p:sp>
    </p:spTree>
    <p:extLst>
      <p:ext uri="{BB962C8B-B14F-4D97-AF65-F5344CB8AC3E}">
        <p14:creationId xmlns:p14="http://schemas.microsoft.com/office/powerpoint/2010/main" val="30971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253" y="-50167"/>
            <a:ext cx="10515600" cy="774663"/>
          </a:xfrm>
        </p:spPr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ארצות הברית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– 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הישגים נדרשים מהמפגש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80" y="1351234"/>
            <a:ext cx="10861034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1. אנחנו מוכנים ללכת רחוק מול הסכם, עם זאת יש מספר דברים שאנחנו </a:t>
            </a:r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צריכים שתבינו ותלכו לקראתנו:</a:t>
            </a:r>
          </a:p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א. הרשות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היא הנציגה הפלסטינית הבלעדית</a:t>
            </a:r>
          </a:p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ב. קואליציה מול חמאס</a:t>
            </a:r>
          </a:p>
          <a:p>
            <a:pPr algn="r">
              <a:lnSpc>
                <a:spcPct val="150000"/>
              </a:lnSpc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ג. טיוב ההסכם - מעמד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הר הבית – ניהול משותף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ירדן-פלסטין, זכות השיבה, </a:t>
            </a:r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בקעת הירדן, גבולות 67 ורצף טריטוריאלי</a:t>
            </a:r>
          </a:p>
          <a:p>
            <a:pPr algn="r">
              <a:lnSpc>
                <a:spcPct val="150000"/>
              </a:lnSpc>
              <a:tabLst>
                <a:tab pos="7534275" algn="l"/>
              </a:tabLst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ד. צעדים בוני אמון - החזרת השגרירות הפלס' לארצות הברית, תמיכה כלכלית</a:t>
            </a:r>
          </a:p>
          <a:p>
            <a:pPr algn="r">
              <a:lnSpc>
                <a:spcPct val="150000"/>
              </a:lnSpc>
              <a:tabLst>
                <a:tab pos="7534275" algn="l"/>
              </a:tabLst>
            </a:pPr>
            <a:endParaRPr lang="he-IL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lnSpc>
                <a:spcPct val="150000"/>
              </a:lnSpc>
            </a:pPr>
            <a:endParaRPr lang="he-IL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47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879CA2-303A-428A-9EE5-5DC400FA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23" y="146656"/>
            <a:ext cx="10515600" cy="690159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החזון ומטרות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</a:p>
        </p:txBody>
      </p:sp>
      <p:graphicFrame>
        <p:nvGraphicFramePr>
          <p:cNvPr id="9" name="מציין מיקום תוכן 8">
            <a:extLst>
              <a:ext uri="{FF2B5EF4-FFF2-40B4-BE49-F238E27FC236}">
                <a16:creationId xmlns:a16="http://schemas.microsoft.com/office/drawing/2014/main" id="{24C7CE72-5A59-4502-B872-5D82A8D72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029709"/>
              </p:ext>
            </p:extLst>
          </p:nvPr>
        </p:nvGraphicFramePr>
        <p:xfrm>
          <a:off x="2128839" y="1714500"/>
          <a:ext cx="9342726" cy="4974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89D2760-9A6A-41B8-BE2F-AC3E3AA8C7CF}"/>
              </a:ext>
            </a:extLst>
          </p:cNvPr>
          <p:cNvSpPr/>
          <p:nvPr/>
        </p:nvSpPr>
        <p:spPr>
          <a:xfrm>
            <a:off x="2500326" y="729645"/>
            <a:ext cx="7807987" cy="94877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מדינה פלסטינית 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שבירתה ירושלים וזכות השיבה</a:t>
            </a: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1" y="1938246"/>
            <a:ext cx="52821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הקמת מדינת לאום לעם הפלסטיני עם רצף טריטוריאלי בגבולות ע"ב 67</a:t>
            </a:r>
          </a:p>
        </p:txBody>
      </p:sp>
    </p:spTree>
    <p:extLst>
      <p:ext uri="{BB962C8B-B14F-4D97-AF65-F5344CB8AC3E}">
        <p14:creationId xmlns:p14="http://schemas.microsoft.com/office/powerpoint/2010/main" val="37293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7152"/>
            <a:ext cx="10058399" cy="67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גל כפול 3"/>
          <p:cNvSpPr/>
          <p:nvPr/>
        </p:nvSpPr>
        <p:spPr>
          <a:xfrm>
            <a:off x="4057650" y="356390"/>
            <a:ext cx="2957513" cy="102949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81957" y="517520"/>
            <a:ext cx="3907061" cy="654968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איומים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אביב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פלסטיני – לדוגמא, התגברות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משבר כלכלי בגדה 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השתלטות חמאס על הגדה 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היום שאחרי אבו מאזן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החלת ריבונות על השטחים מלא וחלקי </a:t>
            </a:r>
          </a:p>
          <a:p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35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השחקנים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129063"/>
              </p:ext>
            </p:extLst>
          </p:nvPr>
        </p:nvGraphicFramePr>
        <p:xfrm>
          <a:off x="752475" y="17684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5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90" y="-373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ארצות הברית</a:t>
            </a:r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×ª××¦××ª ×ª××× × ×¢×××¨ ××¨×××¤">
            <a:extLst>
              <a:ext uri="{FF2B5EF4-FFF2-40B4-BE49-F238E27FC236}">
                <a16:creationId xmlns:a16="http://schemas.microsoft.com/office/drawing/2014/main" id="{F815975B-07DF-434A-BDE0-093C9D50A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7" b="34578"/>
          <a:stretch/>
        </p:blipFill>
        <p:spPr bwMode="auto">
          <a:xfrm>
            <a:off x="31685" y="43534"/>
            <a:ext cx="1669882" cy="123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×ª××¦××ª ×ª××× × ×¢×××¨ ××× ××¨×¦××ª ×××¨××ª">
            <a:extLst>
              <a:ext uri="{FF2B5EF4-FFF2-40B4-BE49-F238E27FC236}">
                <a16:creationId xmlns:a16="http://schemas.microsoft.com/office/drawing/2014/main" id="{51B4555A-4066-4994-AD9E-B0F36E1DA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67" y="43534"/>
            <a:ext cx="2348788" cy="123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מציין מיקום תוכן 3">
            <a:extLst>
              <a:ext uri="{FF2B5EF4-FFF2-40B4-BE49-F238E27FC236}">
                <a16:creationId xmlns:a16="http://schemas.microsoft.com/office/drawing/2014/main" id="{D289C026-5518-4E48-BB13-CF5AF7C1F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179303"/>
              </p:ext>
            </p:extLst>
          </p:nvPr>
        </p:nvGraphicFramePr>
        <p:xfrm>
          <a:off x="1705060" y="1686358"/>
          <a:ext cx="9821659" cy="50906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44022">
                  <a:extLst>
                    <a:ext uri="{9D8B030D-6E8A-4147-A177-3AD203B41FA5}">
                      <a16:colId xmlns:a16="http://schemas.microsoft.com/office/drawing/2014/main" val="2802248504"/>
                    </a:ext>
                  </a:extLst>
                </a:gridCol>
                <a:gridCol w="7577637">
                  <a:extLst>
                    <a:ext uri="{9D8B030D-6E8A-4147-A177-3AD203B41FA5}">
                      <a16:colId xmlns:a16="http://schemas.microsoft.com/office/drawing/2014/main" val="2492672662"/>
                    </a:ext>
                  </a:extLst>
                </a:gridCol>
              </a:tblGrid>
              <a:tr h="95283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אינטרסים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ביסוס כמעצמה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מס' 1 בעולם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מורשת </a:t>
                      </a:r>
                      <a:r>
                        <a:rPr lang="he-IL" sz="1400" b="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טראמפ</a:t>
                      </a:r>
                      <a:endParaRPr lang="he-IL" sz="1400" b="0" baseline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שמירה על </a:t>
                      </a:r>
                      <a:r>
                        <a:rPr lang="he-IL" sz="1400" b="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בייס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הבטחת קונגרס רפובליקני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להיות הגורם היחיד שיכול לפתור הסכסוך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דיווידנדים כלכליים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10501849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פוטנציאלים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+ מחויבות ישראלית והתלות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מדיניות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סוניות</a:t>
                      </a:r>
                    </a:p>
                    <a:p>
                      <a:pPr marL="0" indent="0" rtl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 תלות בהסכמת הרש"פ</a:t>
                      </a:r>
                    </a:p>
                    <a:p>
                      <a:pPr marL="285750" indent="-285750" rtl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355316525"/>
                  </a:ext>
                </a:extLst>
              </a:tr>
              <a:tr h="1074566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זיקות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פלסטינים - </a:t>
                      </a:r>
                      <a:r>
                        <a:rPr lang="he-IL" sz="14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פרנמיז</a:t>
                      </a:r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 – בעלת ברית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65474069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 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למו"מ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74285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59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2032BC-5B96-45EE-916B-A95B97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90" y="76950"/>
            <a:ext cx="10515600" cy="1325563"/>
          </a:xfrm>
        </p:spPr>
        <p:txBody>
          <a:bodyPr/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מצרים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D289C026-5518-4E48-BB13-CF5AF7C1F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950090"/>
              </p:ext>
            </p:extLst>
          </p:nvPr>
        </p:nvGraphicFramePr>
        <p:xfrm>
          <a:off x="2143125" y="1357745"/>
          <a:ext cx="9821659" cy="46409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44022">
                  <a:extLst>
                    <a:ext uri="{9D8B030D-6E8A-4147-A177-3AD203B41FA5}">
                      <a16:colId xmlns:a16="http://schemas.microsoft.com/office/drawing/2014/main" val="2802248504"/>
                    </a:ext>
                  </a:extLst>
                </a:gridCol>
                <a:gridCol w="7577637">
                  <a:extLst>
                    <a:ext uri="{9D8B030D-6E8A-4147-A177-3AD203B41FA5}">
                      <a16:colId xmlns:a16="http://schemas.microsoft.com/office/drawing/2014/main" val="2492672662"/>
                    </a:ext>
                  </a:extLst>
                </a:gridCol>
              </a:tblGrid>
              <a:tr h="95283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אינטרסים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ביסוס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המנהיגות וההגמוניה בעולם הערבי/סוני</a:t>
                      </a: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חיזוק מעמדה כשותפה לתהליך השלום</a:t>
                      </a: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בלימת </a:t>
                      </a:r>
                      <a:r>
                        <a:rPr lang="he-IL" sz="1400" b="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אח"ס</a:t>
                      </a:r>
                      <a:endParaRPr lang="he-IL" sz="1400" b="0" baseline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משילות בסיני</a:t>
                      </a: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שיקום כלכלי/ השקעות חוץ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10501849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פוטנציאלים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חיזוק מנהיגות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של </a:t>
                      </a:r>
                      <a:r>
                        <a:rPr lang="he-IL" sz="1400" b="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אסיסי</a:t>
                      </a:r>
                      <a:endParaRPr lang="he-IL" sz="1400" b="0" baseline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שקט בגזרת סיני – מניעת שת"פ בין גורמי טרור </a:t>
                      </a:r>
                      <a:r>
                        <a:rPr lang="he-IL" sz="1400" b="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ג'יהאדי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בסיני עם </a:t>
                      </a:r>
                      <a:r>
                        <a:rPr lang="he-IL" sz="1400" b="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רצ"ע</a:t>
                      </a:r>
                      <a:endParaRPr lang="he-IL" sz="1400" b="0" baseline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חיזוק עוצמה ותפקיד היסטורי באזור</a:t>
                      </a: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קשר ביטחוני/מודיעיני עם ישראל (הסכם השלום)</a:t>
                      </a: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קשר עם ארה"ב ועם רוסיה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355316525"/>
                  </a:ext>
                </a:extLst>
              </a:tr>
              <a:tr h="1074566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זיקות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ישראל- </a:t>
                      </a:r>
                      <a:r>
                        <a:rPr lang="he-IL" sz="14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פרנמיז</a:t>
                      </a:r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שת"פ מודיעי/בטחוני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ומניעת נורמליזציה אזרחית/שת"פ אנרגיה</a:t>
                      </a: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ארה"ב –ידיד - מקבלת סיוע חוץ / רכש/ יחסים טובים עם </a:t>
                      </a:r>
                      <a:r>
                        <a:rPr lang="he-IL" sz="1400" b="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טראמפ</a:t>
                      </a:r>
                      <a:endParaRPr lang="he-IL" sz="1400" b="0" baseline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רוסיה- ידיד בפוטנציה- קונה נשק וכור גרעיני – יחסים מורכבים</a:t>
                      </a: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רש"פ/</a:t>
                      </a:r>
                      <a:r>
                        <a:rPr lang="he-IL" sz="1400" b="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אש"פ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ידיד - השפעה, כבר אין יחסים קרובם עם אבו מאזן </a:t>
                      </a: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תורכיה –אויב -  יחסי איבה על רקע </a:t>
                      </a:r>
                      <a:r>
                        <a:rPr lang="he-IL" sz="1400" b="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אח"ס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סעודיה-ידיד - שת"פ כלכלי, בניית צבא – תחרות על הגמוניה ערבית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65474069"/>
                  </a:ext>
                </a:extLst>
              </a:tr>
              <a:tr h="952832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 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למו"מ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לנצל את הקשרים של סיסי עם </a:t>
                      </a:r>
                      <a:r>
                        <a:rPr lang="he-IL" sz="14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טראמפ</a:t>
                      </a:r>
                      <a:endParaRPr lang="he-IL" sz="14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להשפיע</a:t>
                      </a:r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על חמאס באמצעות המנופים שלהם</a:t>
                      </a:r>
                    </a:p>
                    <a:p>
                      <a:pPr rtl="1"/>
                      <a:r>
                        <a:rPr lang="he-IL" sz="14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לאיים על מצרים בהלהטת הרחוב המצרי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742851629"/>
                  </a:ext>
                </a:extLst>
              </a:tr>
            </a:tbl>
          </a:graphicData>
        </a:graphic>
      </p:graphicFrame>
      <p:pic>
        <p:nvPicPr>
          <p:cNvPr id="3074" name="Picture 2" descr="×ª××¦××ª ×ª××× × ×¢×××¨ ×-×¡××¡×">
            <a:extLst>
              <a:ext uri="{FF2B5EF4-FFF2-40B4-BE49-F238E27FC236}">
                <a16:creationId xmlns:a16="http://schemas.microsoft.com/office/drawing/2014/main" id="{5205098E-4381-470F-804E-565130FB8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9"/>
          <a:stretch/>
        </p:blipFill>
        <p:spPr bwMode="auto">
          <a:xfrm>
            <a:off x="133015" y="52199"/>
            <a:ext cx="1158008" cy="97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×ª××¦××ª ×ª××× × ×¢×××¨ ××× ××¦×¨××">
            <a:extLst>
              <a:ext uri="{FF2B5EF4-FFF2-40B4-BE49-F238E27FC236}">
                <a16:creationId xmlns:a16="http://schemas.microsoft.com/office/drawing/2014/main" id="{F6841426-3BF3-4759-AE38-A9F33773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23" y="76950"/>
            <a:ext cx="1645935" cy="9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9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5642</TotalTime>
  <Words>2710</Words>
  <Application>Microsoft Office PowerPoint</Application>
  <PresentationFormat>מסך רחב</PresentationFormat>
  <Paragraphs>530</Paragraphs>
  <Slides>39</Slides>
  <Notes>0</Notes>
  <HiddenSlides>4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David</vt:lpstr>
      <vt:lpstr>Ebrima</vt:lpstr>
      <vt:lpstr>Times New Roman</vt:lpstr>
      <vt:lpstr>Office Theme</vt:lpstr>
      <vt:lpstr>אסטרטגית רש"פ</vt:lpstr>
      <vt:lpstr>תוכן</vt:lpstr>
      <vt:lpstr>הבניית הלמידה</vt:lpstr>
      <vt:lpstr>החזון ומטרות על</vt:lpstr>
      <vt:lpstr>מצגת של PowerPoint‏</vt:lpstr>
      <vt:lpstr>איומים</vt:lpstr>
      <vt:lpstr>השחקנים</vt:lpstr>
      <vt:lpstr>ארצות הברית</vt:lpstr>
      <vt:lpstr>מצרים</vt:lpstr>
      <vt:lpstr>אינטרסים מרכזיים</vt:lpstr>
      <vt:lpstr>רוסיה</vt:lpstr>
      <vt:lpstr>סין</vt:lpstr>
      <vt:lpstr>ירדן</vt:lpstr>
      <vt:lpstr>ישראל</vt:lpstr>
      <vt:lpstr>חמאס</vt:lpstr>
      <vt:lpstr>תורכיה</vt:lpstr>
      <vt:lpstr>מצגת של PowerPoint‏</vt:lpstr>
      <vt:lpstr>מצגת של PowerPoint‏</vt:lpstr>
      <vt:lpstr>מצגת של PowerPoint‏</vt:lpstr>
      <vt:lpstr>מערכת המורשת</vt:lpstr>
      <vt:lpstr>מצגת של PowerPoint‏</vt:lpstr>
      <vt:lpstr>מצגת של PowerPoint‏</vt:lpstr>
      <vt:lpstr>פער הרלוונטיות</vt:lpstr>
      <vt:lpstr>היסט אפשרי :</vt:lpstr>
      <vt:lpstr>הנחות לבניית האסטרטגיה</vt:lpstr>
      <vt:lpstr>אסטרטגיות</vt:lpstr>
      <vt:lpstr>הרש"פ –  קווים מנחים למו"מ</vt:lpstr>
      <vt:lpstr>מסרים / דגשים ראש הרשות הפלסטינית </vt:lpstr>
      <vt:lpstr>המשך מסרים / דגשים ראש הרשות הפלסטינית </vt:lpstr>
      <vt:lpstr>המשך מסרים / דגשים ראש הרשות הפלסטינית </vt:lpstr>
      <vt:lpstr>מסרים  סמויים</vt:lpstr>
      <vt:lpstr>המאמץ הדיפלומטי</vt:lpstr>
      <vt:lpstr>קווים מנחים למו"מ עם החמאס</vt:lpstr>
      <vt:lpstr>מה קובע הסכם הפיוס בין חמאס לפתח?  (2011)</vt:lpstr>
      <vt:lpstr>קווים מנחים למו"מ עם ישראל</vt:lpstr>
      <vt:lpstr>ישראל –  הישגים נדרשים מהמפגש</vt:lpstr>
      <vt:lpstr>מצרים –  הישגים נדרשים מהמפגש</vt:lpstr>
      <vt:lpstr>ירדן הישגים נדרשים מהמפגש</vt:lpstr>
      <vt:lpstr>ארצות הברית –  הישגים נדרשים מהמפגש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אסטרטגיה – רש"פ</dc:title>
  <dc:creator>ofir day</dc:creator>
  <cp:lastModifiedBy>A</cp:lastModifiedBy>
  <cp:revision>170</cp:revision>
  <dcterms:created xsi:type="dcterms:W3CDTF">2019-02-18T19:43:23Z</dcterms:created>
  <dcterms:modified xsi:type="dcterms:W3CDTF">2020-02-09T12:16:44Z</dcterms:modified>
</cp:coreProperties>
</file>