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8" r:id="rId4"/>
    <p:sldId id="262" r:id="rId5"/>
    <p:sldId id="266" r:id="rId6"/>
    <p:sldId id="269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09" autoAdjust="0"/>
    <p:restoredTop sz="94643" autoAdjust="0"/>
  </p:normalViewPr>
  <p:slideViewPr>
    <p:cSldViewPr>
      <p:cViewPr varScale="1">
        <p:scale>
          <a:sx n="125" d="100"/>
          <a:sy n="125" d="100"/>
        </p:scale>
        <p:origin x="12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1ABE-4ACF-4E4B-8E88-9FFBDE4D54E7}" type="datetimeFigureOut">
              <a:rPr lang="he-IL" smtClean="0"/>
              <a:pPr/>
              <a:t>כ"ו/תמוז/תשע"ז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dirty="0" smtClean="0">
                <a:cs typeface="+mn-cs"/>
              </a:rPr>
              <a:t>המכללה לביטחון לאומי</a:t>
            </a:r>
            <a:endParaRPr lang="he-IL" sz="48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e-IL" sz="4000" b="1" dirty="0" smtClean="0"/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מב"ל מ"ד, צוות 1</a:t>
            </a:r>
          </a:p>
          <a:p>
            <a:pPr algn="ctr">
              <a:buNone/>
            </a:pPr>
            <a:endParaRPr lang="he-IL" sz="4000" b="1" dirty="0"/>
          </a:p>
          <a:p>
            <a:pPr algn="ctr">
              <a:buNone/>
            </a:pPr>
            <a:r>
              <a:rPr lang="he-IL" sz="4000" b="1" dirty="0" smtClean="0"/>
              <a:t>אל"ם אלי בר-און - סיכום אישי</a:t>
            </a:r>
            <a:endParaRPr lang="he-IL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הרכב הצוות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תא"ל פלג </a:t>
            </a:r>
            <a:r>
              <a:rPr lang="he-IL" dirty="0" err="1" smtClean="0">
                <a:solidFill>
                  <a:schemeClr val="tx1"/>
                </a:solidFill>
              </a:rPr>
              <a:t>ניאגו</a:t>
            </a:r>
            <a:endParaRPr lang="he-IL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תא"ל טריף בדר</a:t>
            </a:r>
          </a:p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אל"ם גל </a:t>
            </a:r>
            <a:r>
              <a:rPr lang="he-IL" dirty="0" err="1" smtClean="0">
                <a:solidFill>
                  <a:schemeClr val="tx1"/>
                </a:solidFill>
              </a:rPr>
              <a:t>ביסטריצר</a:t>
            </a:r>
            <a:endParaRPr lang="he-IL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אל"ם דדו בר כליפא</a:t>
            </a:r>
          </a:p>
          <a:p>
            <a:pPr marL="514350" lvl="0" indent="-514350" algn="just">
              <a:buAutoNum type="arabicPeriod"/>
            </a:pPr>
            <a:r>
              <a:rPr lang="he-IL" dirty="0" err="1" smtClean="0">
                <a:solidFill>
                  <a:schemeClr val="tx1"/>
                </a:solidFill>
              </a:rPr>
              <a:t>נצ"ם</a:t>
            </a:r>
            <a:r>
              <a:rPr lang="he-IL" dirty="0" smtClean="0">
                <a:solidFill>
                  <a:schemeClr val="tx1"/>
                </a:solidFill>
              </a:rPr>
              <a:t> אלי מקמל</a:t>
            </a:r>
          </a:p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גב' יעל </a:t>
            </a:r>
            <a:r>
              <a:rPr lang="he-IL" dirty="0" err="1" smtClean="0">
                <a:solidFill>
                  <a:schemeClr val="tx1"/>
                </a:solidFill>
              </a:rPr>
              <a:t>מליק</a:t>
            </a:r>
            <a:endParaRPr lang="he-IL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he-IL" dirty="0" smtClean="0">
                <a:solidFill>
                  <a:schemeClr val="tx1"/>
                </a:solidFill>
              </a:rPr>
              <a:t>מר יונתן מילר</a:t>
            </a: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CDR Jim </a:t>
            </a:r>
            <a:r>
              <a:rPr lang="en-US" dirty="0" err="1" smtClean="0">
                <a:solidFill>
                  <a:schemeClr val="tx1"/>
                </a:solidFill>
              </a:rPr>
              <a:t>Lembo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Col Jose Roberto de </a:t>
            </a:r>
            <a:r>
              <a:rPr lang="en-US" dirty="0" err="1" smtClean="0">
                <a:solidFill>
                  <a:schemeClr val="tx1"/>
                </a:solidFill>
              </a:rPr>
              <a:t>Queiroz</a:t>
            </a:r>
            <a:r>
              <a:rPr lang="en-US" dirty="0" smtClean="0">
                <a:solidFill>
                  <a:schemeClr val="tx1"/>
                </a:solidFill>
              </a:rPr>
              <a:t> Oliveira</a:t>
            </a: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Colonel Terry Leigh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הרכב הצוות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5791200"/>
          </a:xfrm>
        </p:spPr>
        <p:txBody>
          <a:bodyPr>
            <a:noAutofit/>
          </a:bodyPr>
          <a:lstStyle/>
          <a:p>
            <a:pPr algn="just"/>
            <a:r>
              <a:rPr lang="he-IL" sz="2400" dirty="0" smtClean="0">
                <a:solidFill>
                  <a:schemeClr val="tx1"/>
                </a:solidFill>
              </a:rPr>
              <a:t>4 צה"ל (ח"א, </a:t>
            </a:r>
            <a:r>
              <a:rPr lang="he-IL" sz="2400" dirty="0" err="1" smtClean="0">
                <a:solidFill>
                  <a:schemeClr val="tx1"/>
                </a:solidFill>
              </a:rPr>
              <a:t>מקרפ"ר</a:t>
            </a:r>
            <a:r>
              <a:rPr lang="he-IL" sz="2400" dirty="0" smtClean="0">
                <a:solidFill>
                  <a:schemeClr val="tx1"/>
                </a:solidFill>
              </a:rPr>
              <a:t>, אט"ל, ז"י)</a:t>
            </a:r>
          </a:p>
          <a:p>
            <a:pPr algn="just"/>
            <a:r>
              <a:rPr lang="he-IL" sz="2400" dirty="0" smtClean="0">
                <a:solidFill>
                  <a:schemeClr val="tx1"/>
                </a:solidFill>
              </a:rPr>
              <a:t>1 משטרת ישראל</a:t>
            </a:r>
          </a:p>
          <a:p>
            <a:pPr algn="just"/>
            <a:r>
              <a:rPr lang="he-IL" sz="2400" dirty="0" smtClean="0">
                <a:solidFill>
                  <a:schemeClr val="tx1"/>
                </a:solidFill>
              </a:rPr>
              <a:t>1 משרד הכלכלה</a:t>
            </a:r>
          </a:p>
          <a:p>
            <a:pPr algn="just"/>
            <a:r>
              <a:rPr lang="he-IL" sz="2400" dirty="0" smtClean="0">
                <a:solidFill>
                  <a:schemeClr val="tx1"/>
                </a:solidFill>
              </a:rPr>
              <a:t>1 משרד החוץ</a:t>
            </a:r>
          </a:p>
          <a:p>
            <a:pPr algn="just"/>
            <a:r>
              <a:rPr lang="he-IL" sz="2400" dirty="0" smtClean="0">
                <a:solidFill>
                  <a:schemeClr val="tx1"/>
                </a:solidFill>
              </a:rPr>
              <a:t>3 חניכים בינ"ל (ארה"ב, קנדה, ברזיל)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dirty="0" smtClean="0">
                <a:cs typeface="+mn-cs"/>
              </a:rPr>
              <a:t>הערכה כללית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410200"/>
          </a:xfrm>
        </p:spPr>
        <p:txBody>
          <a:bodyPr>
            <a:noAutofit/>
          </a:bodyPr>
          <a:lstStyle/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he-IL" sz="4400" dirty="0" smtClean="0">
                <a:solidFill>
                  <a:schemeClr val="tx1"/>
                </a:solidFill>
              </a:rPr>
              <a:t>תפקוד כצוות – מצוין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he-IL" sz="4400" dirty="0" smtClean="0">
                <a:solidFill>
                  <a:schemeClr val="tx1"/>
                </a:solidFill>
              </a:rPr>
              <a:t>רמת הדיון המקצועית בצוות – מצוינת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he-IL" sz="4400" dirty="0" smtClean="0">
                <a:solidFill>
                  <a:schemeClr val="tx1"/>
                </a:solidFill>
              </a:rPr>
              <a:t>רמת הפעילות החברתית בצוות - גבוהה</a:t>
            </a:r>
            <a:endParaRPr lang="he-IL" sz="4400" dirty="0" smtClean="0">
              <a:solidFill>
                <a:schemeClr val="tx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he-IL" sz="4400" dirty="0" smtClean="0">
                <a:solidFill>
                  <a:schemeClr val="tx1"/>
                </a:solidFill>
              </a:rPr>
              <a:t>שילוב בינ"ל – בינוני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he-IL" sz="4400" dirty="0" smtClean="0">
                <a:solidFill>
                  <a:schemeClr val="tx1"/>
                </a:solidFill>
              </a:rPr>
              <a:t>שילוב טוב עם צוותים אחרים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dirty="0" smtClean="0">
                <a:cs typeface="+mn-cs"/>
              </a:rPr>
              <a:t>שיטת עבודה כצוות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10200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תיאום מקדים בין מדריכים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רוב הדיונים מנוהלים ע"י מוביל דיון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נושאי הדיון נקבעו בד"כ מראש, וכמעט שלא היו דיונים בהם הצוות החליט מה נושא הדיון (למרות שנערכה רשימה ארוכה של נושאים כאלה, לא סומנו מועדים מתאימים לשם כך)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תכנון מסודר לדיונים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התייחסות מדריך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משוב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הקפדה על כללי </a:t>
            </a:r>
            <a:r>
              <a:rPr lang="he-IL" dirty="0" smtClean="0">
                <a:solidFill>
                  <a:schemeClr val="tx1"/>
                </a:solidFill>
              </a:rPr>
              <a:t>ההתנהגות בצוות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763000" cy="914399"/>
          </a:xfrm>
        </p:spPr>
        <p:txBody>
          <a:bodyPr>
            <a:normAutofit/>
          </a:bodyPr>
          <a:lstStyle/>
          <a:p>
            <a:r>
              <a:rPr lang="he-IL" dirty="0" smtClean="0">
                <a:cs typeface="+mn-cs"/>
              </a:rPr>
              <a:t>דגשים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486400"/>
          </a:xfrm>
        </p:spPr>
        <p:txBody>
          <a:bodyPr>
            <a:noAutofit/>
          </a:bodyPr>
          <a:lstStyle/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מדריך או מפקד צוות?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מדריך כבעל יתרון ברור מעל החניך בראיית רוחב של </a:t>
            </a:r>
            <a:r>
              <a:rPr lang="he-IL" sz="2800" dirty="0" err="1" smtClean="0">
                <a:solidFill>
                  <a:schemeClr val="tx1"/>
                </a:solidFill>
              </a:rPr>
              <a:t>הבטל"ם</a:t>
            </a:r>
            <a:r>
              <a:rPr lang="he-IL" sz="2800" dirty="0" smtClean="0">
                <a:solidFill>
                  <a:schemeClr val="tx1"/>
                </a:solidFill>
              </a:rPr>
              <a:t> (אתגר ככל שמתקרבת השנה לקיצה)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קשר אישי כבסיס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משוב, משוב, משוב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איתור הזדמנויות למידה מותאמות לחניך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מדריך 360°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הקפדה על "תו איכות מב"ל"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נקודת האיזון הראויה של העומס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מהו חזון המכללה לביטחון לאומי בראייה רחבה?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he-IL" sz="2800" dirty="0">
                <a:solidFill>
                  <a:schemeClr val="tx1"/>
                </a:solidFill>
              </a:rPr>
              <a:t>פיזור </a:t>
            </a:r>
            <a:r>
              <a:rPr lang="he-IL" sz="2800" dirty="0" smtClean="0">
                <a:solidFill>
                  <a:schemeClr val="tx1"/>
                </a:solidFill>
              </a:rPr>
              <a:t>ציונים</a:t>
            </a:r>
            <a:endParaRPr lang="he-I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227</Words>
  <Application>Microsoft Office PowerPoint</Application>
  <PresentationFormat>‫הצגה על המסך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המכללה לביטחון לאומי</vt:lpstr>
      <vt:lpstr>הרכב הצוות</vt:lpstr>
      <vt:lpstr>הרכב הצוות</vt:lpstr>
      <vt:lpstr>הערכה כללית</vt:lpstr>
      <vt:lpstr>שיטת עבודה כצוות</vt:lpstr>
      <vt:lpstr>דגשים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u45212</cp:lastModifiedBy>
  <cp:revision>59</cp:revision>
  <dcterms:created xsi:type="dcterms:W3CDTF">2015-10-15T19:05:43Z</dcterms:created>
  <dcterms:modified xsi:type="dcterms:W3CDTF">2017-07-20T16:32:52Z</dcterms:modified>
</cp:coreProperties>
</file>