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61" r:id="rId3"/>
    <p:sldId id="257" r:id="rId4"/>
    <p:sldId id="258" r:id="rId5"/>
    <p:sldId id="259" r:id="rId6"/>
    <p:sldId id="260" r:id="rId7"/>
    <p:sldId id="262" r:id="rId8"/>
  </p:sldIdLst>
  <p:sldSz cx="12192000" cy="6858000"/>
  <p:notesSz cx="6858000" cy="9144000"/>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5000" autoAdjust="0"/>
    <p:restoredTop sz="94660"/>
  </p:normalViewPr>
  <p:slideViewPr>
    <p:cSldViewPr snapToGrid="0">
      <p:cViewPr varScale="1">
        <p:scale>
          <a:sx n="75" d="100"/>
          <a:sy n="75" d="100"/>
        </p:scale>
        <p:origin x="540"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2" name="כותרת 1"/>
          <p:cNvSpPr>
            <a:spLocks noGrp="1"/>
          </p:cNvSpPr>
          <p:nvPr>
            <p:ph type="ctrTitle"/>
          </p:nvPr>
        </p:nvSpPr>
        <p:spPr>
          <a:xfrm>
            <a:off x="1524000" y="1122363"/>
            <a:ext cx="9144000" cy="2387600"/>
          </a:xfrm>
        </p:spPr>
        <p:txBody>
          <a:bodyPr anchor="b"/>
          <a:lstStyle>
            <a:lvl1pPr algn="ctr">
              <a:defRPr sz="6000"/>
            </a:lvl1pPr>
          </a:lstStyle>
          <a:p>
            <a:r>
              <a:rPr lang="he-IL" smtClean="0"/>
              <a:t>לחץ כדי לערוך סגנון כותרת של תבנית בסיס</a:t>
            </a:r>
            <a:endParaRPr lang="he-IL"/>
          </a:p>
        </p:txBody>
      </p:sp>
      <p:sp>
        <p:nvSpPr>
          <p:cNvPr id="3" name="כותרת משנה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he-IL" smtClean="0"/>
              <a:t>לחץ כדי לערוך סגנון כותרת משנה של תבנית בסיס</a:t>
            </a:r>
            <a:endParaRPr lang="he-IL"/>
          </a:p>
        </p:txBody>
      </p:sp>
      <p:sp>
        <p:nvSpPr>
          <p:cNvPr id="4" name="מציין מיקום של תאריך 3"/>
          <p:cNvSpPr>
            <a:spLocks noGrp="1"/>
          </p:cNvSpPr>
          <p:nvPr>
            <p:ph type="dt" sz="half" idx="10"/>
          </p:nvPr>
        </p:nvSpPr>
        <p:spPr/>
        <p:txBody>
          <a:bodyPr/>
          <a:lstStyle/>
          <a:p>
            <a:fld id="{466730A3-0D2C-4D2D-B0C4-18AE9D664395}" type="datetimeFigureOut">
              <a:rPr lang="he-IL" smtClean="0"/>
              <a:t>ל'/שבט/תש"פ</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FB15F44E-697F-4B9C-924E-F95BEA93D156}" type="slidenum">
              <a:rPr lang="he-IL" smtClean="0"/>
              <a:t>‹#›</a:t>
            </a:fld>
            <a:endParaRPr lang="he-IL"/>
          </a:p>
        </p:txBody>
      </p:sp>
    </p:spTree>
    <p:extLst>
      <p:ext uri="{BB962C8B-B14F-4D97-AF65-F5344CB8AC3E}">
        <p14:creationId xmlns:p14="http://schemas.microsoft.com/office/powerpoint/2010/main" val="7504871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466730A3-0D2C-4D2D-B0C4-18AE9D664395}" type="datetimeFigureOut">
              <a:rPr lang="he-IL" smtClean="0"/>
              <a:t>ל'/שבט/תש"פ</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FB15F44E-697F-4B9C-924E-F95BEA93D156}" type="slidenum">
              <a:rPr lang="he-IL" smtClean="0"/>
              <a:t>‹#›</a:t>
            </a:fld>
            <a:endParaRPr lang="he-IL"/>
          </a:p>
        </p:txBody>
      </p:sp>
    </p:spTree>
    <p:extLst>
      <p:ext uri="{BB962C8B-B14F-4D97-AF65-F5344CB8AC3E}">
        <p14:creationId xmlns:p14="http://schemas.microsoft.com/office/powerpoint/2010/main" val="38365264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כותרת אנכית 1"/>
          <p:cNvSpPr>
            <a:spLocks noGrp="1"/>
          </p:cNvSpPr>
          <p:nvPr>
            <p:ph type="title" orient="vert"/>
          </p:nvPr>
        </p:nvSpPr>
        <p:spPr>
          <a:xfrm>
            <a:off x="8724900" y="365125"/>
            <a:ext cx="2628900" cy="5811838"/>
          </a:xfrm>
        </p:spPr>
        <p:txBody>
          <a:bodyPr vert="eaVert"/>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a:xfrm>
            <a:off x="838200" y="365125"/>
            <a:ext cx="7734300" cy="5811838"/>
          </a:xfrm>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466730A3-0D2C-4D2D-B0C4-18AE9D664395}" type="datetimeFigureOut">
              <a:rPr lang="he-IL" smtClean="0"/>
              <a:t>ל'/שבט/תש"פ</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FB15F44E-697F-4B9C-924E-F95BEA93D156}" type="slidenum">
              <a:rPr lang="he-IL" smtClean="0"/>
              <a:t>‹#›</a:t>
            </a:fld>
            <a:endParaRPr lang="he-IL"/>
          </a:p>
        </p:txBody>
      </p:sp>
    </p:spTree>
    <p:extLst>
      <p:ext uri="{BB962C8B-B14F-4D97-AF65-F5344CB8AC3E}">
        <p14:creationId xmlns:p14="http://schemas.microsoft.com/office/powerpoint/2010/main" val="37200184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466730A3-0D2C-4D2D-B0C4-18AE9D664395}" type="datetimeFigureOut">
              <a:rPr lang="he-IL" smtClean="0"/>
              <a:t>ל'/שבט/תש"פ</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FB15F44E-697F-4B9C-924E-F95BEA93D156}" type="slidenum">
              <a:rPr lang="he-IL" smtClean="0"/>
              <a:t>‹#›</a:t>
            </a:fld>
            <a:endParaRPr lang="he-IL"/>
          </a:p>
        </p:txBody>
      </p:sp>
    </p:spTree>
    <p:extLst>
      <p:ext uri="{BB962C8B-B14F-4D97-AF65-F5344CB8AC3E}">
        <p14:creationId xmlns:p14="http://schemas.microsoft.com/office/powerpoint/2010/main" val="20842044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כותרת 1"/>
          <p:cNvSpPr>
            <a:spLocks noGrp="1"/>
          </p:cNvSpPr>
          <p:nvPr>
            <p:ph type="title"/>
          </p:nvPr>
        </p:nvSpPr>
        <p:spPr>
          <a:xfrm>
            <a:off x="831850" y="1709738"/>
            <a:ext cx="10515600" cy="2852737"/>
          </a:xfrm>
        </p:spPr>
        <p:txBody>
          <a:bodyPr anchor="b"/>
          <a:lstStyle>
            <a:lvl1pPr>
              <a:defRPr sz="6000"/>
            </a:lvl1p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he-IL" smtClean="0"/>
              <a:t>לחץ כדי לערוך סגנונות טקסט של תבנית בסיס</a:t>
            </a:r>
          </a:p>
        </p:txBody>
      </p:sp>
      <p:sp>
        <p:nvSpPr>
          <p:cNvPr id="4" name="מציין מיקום של תאריך 3"/>
          <p:cNvSpPr>
            <a:spLocks noGrp="1"/>
          </p:cNvSpPr>
          <p:nvPr>
            <p:ph type="dt" sz="half" idx="10"/>
          </p:nvPr>
        </p:nvSpPr>
        <p:spPr/>
        <p:txBody>
          <a:bodyPr/>
          <a:lstStyle/>
          <a:p>
            <a:fld id="{466730A3-0D2C-4D2D-B0C4-18AE9D664395}" type="datetimeFigureOut">
              <a:rPr lang="he-IL" smtClean="0"/>
              <a:t>ל'/שבט/תש"פ</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FB15F44E-697F-4B9C-924E-F95BEA93D156}" type="slidenum">
              <a:rPr lang="he-IL" smtClean="0"/>
              <a:t>‹#›</a:t>
            </a:fld>
            <a:endParaRPr lang="he-IL"/>
          </a:p>
        </p:txBody>
      </p:sp>
    </p:spTree>
    <p:extLst>
      <p:ext uri="{BB962C8B-B14F-4D97-AF65-F5344CB8AC3E}">
        <p14:creationId xmlns:p14="http://schemas.microsoft.com/office/powerpoint/2010/main" val="8109552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sz="half" idx="1"/>
          </p:nvPr>
        </p:nvSpPr>
        <p:spPr>
          <a:xfrm>
            <a:off x="838200" y="1825625"/>
            <a:ext cx="5181600" cy="4351338"/>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תוכן 3"/>
          <p:cNvSpPr>
            <a:spLocks noGrp="1"/>
          </p:cNvSpPr>
          <p:nvPr>
            <p:ph sz="half" idx="2"/>
          </p:nvPr>
        </p:nvSpPr>
        <p:spPr>
          <a:xfrm>
            <a:off x="6172200" y="1825625"/>
            <a:ext cx="5181600" cy="4351338"/>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של תאריך 4"/>
          <p:cNvSpPr>
            <a:spLocks noGrp="1"/>
          </p:cNvSpPr>
          <p:nvPr>
            <p:ph type="dt" sz="half" idx="10"/>
          </p:nvPr>
        </p:nvSpPr>
        <p:spPr/>
        <p:txBody>
          <a:bodyPr/>
          <a:lstStyle/>
          <a:p>
            <a:fld id="{466730A3-0D2C-4D2D-B0C4-18AE9D664395}" type="datetimeFigureOut">
              <a:rPr lang="he-IL" smtClean="0"/>
              <a:t>ל'/שבט/תש"פ</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FB15F44E-697F-4B9C-924E-F95BEA93D156}" type="slidenum">
              <a:rPr lang="he-IL" smtClean="0"/>
              <a:t>‹#›</a:t>
            </a:fld>
            <a:endParaRPr lang="he-IL"/>
          </a:p>
        </p:txBody>
      </p:sp>
    </p:spTree>
    <p:extLst>
      <p:ext uri="{BB962C8B-B14F-4D97-AF65-F5344CB8AC3E}">
        <p14:creationId xmlns:p14="http://schemas.microsoft.com/office/powerpoint/2010/main" val="447155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כותרת 1"/>
          <p:cNvSpPr>
            <a:spLocks noGrp="1"/>
          </p:cNvSpPr>
          <p:nvPr>
            <p:ph type="title"/>
          </p:nvPr>
        </p:nvSpPr>
        <p:spPr>
          <a:xfrm>
            <a:off x="839788" y="365125"/>
            <a:ext cx="10515600" cy="1325563"/>
          </a:xfrm>
        </p:spPr>
        <p:txBody>
          <a:body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4" name="מציין מיקום תוכן 3"/>
          <p:cNvSpPr>
            <a:spLocks noGrp="1"/>
          </p:cNvSpPr>
          <p:nvPr>
            <p:ph sz="half" idx="2"/>
          </p:nvPr>
        </p:nvSpPr>
        <p:spPr>
          <a:xfrm>
            <a:off x="839788" y="2505075"/>
            <a:ext cx="5157787" cy="3684588"/>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טקסט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6" name="מציין מיקום תוכן 5"/>
          <p:cNvSpPr>
            <a:spLocks noGrp="1"/>
          </p:cNvSpPr>
          <p:nvPr>
            <p:ph sz="quarter" idx="4"/>
          </p:nvPr>
        </p:nvSpPr>
        <p:spPr>
          <a:xfrm>
            <a:off x="6172200" y="2505075"/>
            <a:ext cx="5183188" cy="3684588"/>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7" name="מציין מיקום של תאריך 6"/>
          <p:cNvSpPr>
            <a:spLocks noGrp="1"/>
          </p:cNvSpPr>
          <p:nvPr>
            <p:ph type="dt" sz="half" idx="10"/>
          </p:nvPr>
        </p:nvSpPr>
        <p:spPr/>
        <p:txBody>
          <a:bodyPr/>
          <a:lstStyle/>
          <a:p>
            <a:fld id="{466730A3-0D2C-4D2D-B0C4-18AE9D664395}" type="datetimeFigureOut">
              <a:rPr lang="he-IL" smtClean="0"/>
              <a:t>ל'/שבט/תש"פ</a:t>
            </a:fld>
            <a:endParaRPr lang="he-IL"/>
          </a:p>
        </p:txBody>
      </p:sp>
      <p:sp>
        <p:nvSpPr>
          <p:cNvPr id="8" name="מציין מיקום של כותרת תחתונה 7"/>
          <p:cNvSpPr>
            <a:spLocks noGrp="1"/>
          </p:cNvSpPr>
          <p:nvPr>
            <p:ph type="ftr" sz="quarter" idx="11"/>
          </p:nvPr>
        </p:nvSpPr>
        <p:spPr/>
        <p:txBody>
          <a:bodyPr/>
          <a:lstStyle/>
          <a:p>
            <a:endParaRPr lang="he-IL"/>
          </a:p>
        </p:txBody>
      </p:sp>
      <p:sp>
        <p:nvSpPr>
          <p:cNvPr id="9" name="מציין מיקום של מספר שקופית 8"/>
          <p:cNvSpPr>
            <a:spLocks noGrp="1"/>
          </p:cNvSpPr>
          <p:nvPr>
            <p:ph type="sldNum" sz="quarter" idx="12"/>
          </p:nvPr>
        </p:nvSpPr>
        <p:spPr/>
        <p:txBody>
          <a:bodyPr/>
          <a:lstStyle/>
          <a:p>
            <a:fld id="{FB15F44E-697F-4B9C-924E-F95BEA93D156}" type="slidenum">
              <a:rPr lang="he-IL" smtClean="0"/>
              <a:t>‹#›</a:t>
            </a:fld>
            <a:endParaRPr lang="he-IL"/>
          </a:p>
        </p:txBody>
      </p:sp>
    </p:spTree>
    <p:extLst>
      <p:ext uri="{BB962C8B-B14F-4D97-AF65-F5344CB8AC3E}">
        <p14:creationId xmlns:p14="http://schemas.microsoft.com/office/powerpoint/2010/main" val="41521951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של תאריך 2"/>
          <p:cNvSpPr>
            <a:spLocks noGrp="1"/>
          </p:cNvSpPr>
          <p:nvPr>
            <p:ph type="dt" sz="half" idx="10"/>
          </p:nvPr>
        </p:nvSpPr>
        <p:spPr/>
        <p:txBody>
          <a:bodyPr/>
          <a:lstStyle/>
          <a:p>
            <a:fld id="{466730A3-0D2C-4D2D-B0C4-18AE9D664395}" type="datetimeFigureOut">
              <a:rPr lang="he-IL" smtClean="0"/>
              <a:t>ל'/שבט/תש"פ</a:t>
            </a:fld>
            <a:endParaRPr lang="he-IL"/>
          </a:p>
        </p:txBody>
      </p:sp>
      <p:sp>
        <p:nvSpPr>
          <p:cNvPr id="4" name="מציין מיקום של כותרת תחתונה 3"/>
          <p:cNvSpPr>
            <a:spLocks noGrp="1"/>
          </p:cNvSpPr>
          <p:nvPr>
            <p:ph type="ftr" sz="quarter" idx="11"/>
          </p:nvPr>
        </p:nvSpPr>
        <p:spPr/>
        <p:txBody>
          <a:bodyPr/>
          <a:lstStyle/>
          <a:p>
            <a:endParaRPr lang="he-IL"/>
          </a:p>
        </p:txBody>
      </p:sp>
      <p:sp>
        <p:nvSpPr>
          <p:cNvPr id="5" name="מציין מיקום של מספר שקופית 4"/>
          <p:cNvSpPr>
            <a:spLocks noGrp="1"/>
          </p:cNvSpPr>
          <p:nvPr>
            <p:ph type="sldNum" sz="quarter" idx="12"/>
          </p:nvPr>
        </p:nvSpPr>
        <p:spPr/>
        <p:txBody>
          <a:bodyPr/>
          <a:lstStyle/>
          <a:p>
            <a:fld id="{FB15F44E-697F-4B9C-924E-F95BEA93D156}" type="slidenum">
              <a:rPr lang="he-IL" smtClean="0"/>
              <a:t>‹#›</a:t>
            </a:fld>
            <a:endParaRPr lang="he-IL"/>
          </a:p>
        </p:txBody>
      </p:sp>
    </p:spTree>
    <p:extLst>
      <p:ext uri="{BB962C8B-B14F-4D97-AF65-F5344CB8AC3E}">
        <p14:creationId xmlns:p14="http://schemas.microsoft.com/office/powerpoint/2010/main" val="369495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מציין מיקום של תאריך 1"/>
          <p:cNvSpPr>
            <a:spLocks noGrp="1"/>
          </p:cNvSpPr>
          <p:nvPr>
            <p:ph type="dt" sz="half" idx="10"/>
          </p:nvPr>
        </p:nvSpPr>
        <p:spPr/>
        <p:txBody>
          <a:bodyPr/>
          <a:lstStyle/>
          <a:p>
            <a:fld id="{466730A3-0D2C-4D2D-B0C4-18AE9D664395}" type="datetimeFigureOut">
              <a:rPr lang="he-IL" smtClean="0"/>
              <a:t>ל'/שבט/תש"פ</a:t>
            </a:fld>
            <a:endParaRPr lang="he-IL"/>
          </a:p>
        </p:txBody>
      </p:sp>
      <p:sp>
        <p:nvSpPr>
          <p:cNvPr id="3" name="מציין מיקום של כותרת תחתונה 2"/>
          <p:cNvSpPr>
            <a:spLocks noGrp="1"/>
          </p:cNvSpPr>
          <p:nvPr>
            <p:ph type="ftr" sz="quarter" idx="11"/>
          </p:nvPr>
        </p:nvSpPr>
        <p:spPr/>
        <p:txBody>
          <a:bodyPr/>
          <a:lstStyle/>
          <a:p>
            <a:endParaRPr lang="he-IL"/>
          </a:p>
        </p:txBody>
      </p:sp>
      <p:sp>
        <p:nvSpPr>
          <p:cNvPr id="4" name="מציין מיקום של מספר שקופית 3"/>
          <p:cNvSpPr>
            <a:spLocks noGrp="1"/>
          </p:cNvSpPr>
          <p:nvPr>
            <p:ph type="sldNum" sz="quarter" idx="12"/>
          </p:nvPr>
        </p:nvSpPr>
        <p:spPr/>
        <p:txBody>
          <a:bodyPr/>
          <a:lstStyle/>
          <a:p>
            <a:fld id="{FB15F44E-697F-4B9C-924E-F95BEA93D156}" type="slidenum">
              <a:rPr lang="he-IL" smtClean="0"/>
              <a:t>‹#›</a:t>
            </a:fld>
            <a:endParaRPr lang="he-IL"/>
          </a:p>
        </p:txBody>
      </p:sp>
    </p:spTree>
    <p:extLst>
      <p:ext uri="{BB962C8B-B14F-4D97-AF65-F5344CB8AC3E}">
        <p14:creationId xmlns:p14="http://schemas.microsoft.com/office/powerpoint/2010/main" val="13251121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839788" y="457200"/>
            <a:ext cx="3932237" cy="1600200"/>
          </a:xfrm>
        </p:spPr>
        <p:txBody>
          <a:bodyPr anchor="b"/>
          <a:lstStyle>
            <a:lvl1pPr>
              <a:defRPr sz="3200"/>
            </a:lvl1p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טקסט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smtClean="0"/>
              <a:t>לחץ כדי לערוך סגנונות טקסט של תבנית בסיס</a:t>
            </a:r>
          </a:p>
        </p:txBody>
      </p:sp>
      <p:sp>
        <p:nvSpPr>
          <p:cNvPr id="5" name="מציין מיקום של תאריך 4"/>
          <p:cNvSpPr>
            <a:spLocks noGrp="1"/>
          </p:cNvSpPr>
          <p:nvPr>
            <p:ph type="dt" sz="half" idx="10"/>
          </p:nvPr>
        </p:nvSpPr>
        <p:spPr/>
        <p:txBody>
          <a:bodyPr/>
          <a:lstStyle/>
          <a:p>
            <a:fld id="{466730A3-0D2C-4D2D-B0C4-18AE9D664395}" type="datetimeFigureOut">
              <a:rPr lang="he-IL" smtClean="0"/>
              <a:t>ל'/שבט/תש"פ</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FB15F44E-697F-4B9C-924E-F95BEA93D156}" type="slidenum">
              <a:rPr lang="he-IL" smtClean="0"/>
              <a:t>‹#›</a:t>
            </a:fld>
            <a:endParaRPr lang="he-IL"/>
          </a:p>
        </p:txBody>
      </p:sp>
    </p:spTree>
    <p:extLst>
      <p:ext uri="{BB962C8B-B14F-4D97-AF65-F5344CB8AC3E}">
        <p14:creationId xmlns:p14="http://schemas.microsoft.com/office/powerpoint/2010/main" val="29114376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839788" y="457200"/>
            <a:ext cx="3932237" cy="1600200"/>
          </a:xfrm>
        </p:spPr>
        <p:txBody>
          <a:bodyPr anchor="b"/>
          <a:lstStyle>
            <a:lvl1pPr>
              <a:defRPr sz="3200"/>
            </a:lvl1pPr>
          </a:lstStyle>
          <a:p>
            <a:r>
              <a:rPr lang="he-IL" smtClean="0"/>
              <a:t>לחץ כדי לערוך סגנון כותרת של תבנית בסיס</a:t>
            </a:r>
            <a:endParaRPr lang="he-IL"/>
          </a:p>
        </p:txBody>
      </p:sp>
      <p:sp>
        <p:nvSpPr>
          <p:cNvPr id="3" name="מציין מיקום של תמונה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e-IL"/>
          </a:p>
        </p:txBody>
      </p:sp>
      <p:sp>
        <p:nvSpPr>
          <p:cNvPr id="4" name="מציין מיקום טקסט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smtClean="0"/>
              <a:t>לחץ כדי לערוך סגנונות טקסט של תבנית בסיס</a:t>
            </a:r>
          </a:p>
        </p:txBody>
      </p:sp>
      <p:sp>
        <p:nvSpPr>
          <p:cNvPr id="5" name="מציין מיקום של תאריך 4"/>
          <p:cNvSpPr>
            <a:spLocks noGrp="1"/>
          </p:cNvSpPr>
          <p:nvPr>
            <p:ph type="dt" sz="half" idx="10"/>
          </p:nvPr>
        </p:nvSpPr>
        <p:spPr/>
        <p:txBody>
          <a:bodyPr/>
          <a:lstStyle/>
          <a:p>
            <a:fld id="{466730A3-0D2C-4D2D-B0C4-18AE9D664395}" type="datetimeFigureOut">
              <a:rPr lang="he-IL" smtClean="0"/>
              <a:t>ל'/שבט/תש"פ</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FB15F44E-697F-4B9C-924E-F95BEA93D156}" type="slidenum">
              <a:rPr lang="he-IL" smtClean="0"/>
              <a:t>‹#›</a:t>
            </a:fld>
            <a:endParaRPr lang="he-IL"/>
          </a:p>
        </p:txBody>
      </p:sp>
    </p:spTree>
    <p:extLst>
      <p:ext uri="{BB962C8B-B14F-4D97-AF65-F5344CB8AC3E}">
        <p14:creationId xmlns:p14="http://schemas.microsoft.com/office/powerpoint/2010/main" val="7744720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466730A3-0D2C-4D2D-B0C4-18AE9D664395}" type="datetimeFigureOut">
              <a:rPr lang="he-IL" smtClean="0"/>
              <a:t>ל'/שבט/תש"פ</a:t>
            </a:fld>
            <a:endParaRPr lang="he-IL"/>
          </a:p>
        </p:txBody>
      </p:sp>
      <p:sp>
        <p:nvSpPr>
          <p:cNvPr id="5" name="מציין מיקום של כותרת תחתונה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he-IL"/>
          </a:p>
        </p:txBody>
      </p:sp>
      <p:sp>
        <p:nvSpPr>
          <p:cNvPr id="6" name="מציין מיקום של מספר שקופית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FB15F44E-697F-4B9C-924E-F95BEA93D156}" type="slidenum">
              <a:rPr lang="he-IL" smtClean="0"/>
              <a:t>‹#›</a:t>
            </a:fld>
            <a:endParaRPr lang="he-IL"/>
          </a:p>
        </p:txBody>
      </p:sp>
    </p:spTree>
    <p:extLst>
      <p:ext uri="{BB962C8B-B14F-4D97-AF65-F5344CB8AC3E}">
        <p14:creationId xmlns:p14="http://schemas.microsoft.com/office/powerpoint/2010/main" val="33352199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ctrTitle"/>
          </p:nvPr>
        </p:nvSpPr>
        <p:spPr/>
        <p:txBody>
          <a:bodyPr>
            <a:normAutofit/>
          </a:bodyPr>
          <a:lstStyle/>
          <a:p>
            <a:r>
              <a:rPr lang="he-IL" dirty="0" smtClean="0">
                <a:latin typeface="Aharoni" panose="02010803020104030203" pitchFamily="2" charset="-79"/>
                <a:cs typeface="Aharoni" panose="02010803020104030203" pitchFamily="2" charset="-79"/>
              </a:rPr>
              <a:t>ביקור </a:t>
            </a:r>
            <a:r>
              <a:rPr lang="he-IL" dirty="0" smtClean="0">
                <a:latin typeface="Aharoni" panose="02010803020104030203" pitchFamily="2" charset="-79"/>
                <a:cs typeface="Aharoni" panose="02010803020104030203" pitchFamily="2" charset="-79"/>
              </a:rPr>
              <a:t>המב"ל מחזור </a:t>
            </a:r>
            <a:r>
              <a:rPr lang="he-IL" dirty="0" smtClean="0">
                <a:latin typeface="Aharoni" panose="02010803020104030203" pitchFamily="2" charset="-79"/>
                <a:cs typeface="Aharoni" panose="02010803020104030203" pitchFamily="2" charset="-79"/>
              </a:rPr>
              <a:t>מ"ז בנציבות</a:t>
            </a:r>
            <a:endParaRPr lang="he-IL" dirty="0">
              <a:latin typeface="Aharoni" panose="02010803020104030203" pitchFamily="2" charset="-79"/>
              <a:cs typeface="Aharoni" panose="02010803020104030203" pitchFamily="2" charset="-79"/>
            </a:endParaRPr>
          </a:p>
        </p:txBody>
      </p:sp>
      <p:sp>
        <p:nvSpPr>
          <p:cNvPr id="3" name="כותרת משנה 2"/>
          <p:cNvSpPr>
            <a:spLocks noGrp="1"/>
          </p:cNvSpPr>
          <p:nvPr>
            <p:ph type="subTitle" idx="1"/>
          </p:nvPr>
        </p:nvSpPr>
        <p:spPr>
          <a:xfrm>
            <a:off x="1524000" y="3805238"/>
            <a:ext cx="9144000" cy="1655762"/>
          </a:xfrm>
        </p:spPr>
        <p:txBody>
          <a:bodyPr>
            <a:noAutofit/>
          </a:bodyPr>
          <a:lstStyle/>
          <a:p>
            <a:pPr>
              <a:lnSpc>
                <a:spcPct val="100000"/>
              </a:lnSpc>
            </a:pPr>
            <a:r>
              <a:rPr lang="he-IL" sz="4400" dirty="0" smtClean="0">
                <a:latin typeface="Aharoni" panose="02010803020104030203" pitchFamily="2" charset="-79"/>
                <a:cs typeface="Aharoni" panose="02010803020104030203" pitchFamily="2" charset="-79"/>
              </a:rPr>
              <a:t>אישור </a:t>
            </a:r>
            <a:r>
              <a:rPr lang="he-IL" sz="4400" dirty="0" smtClean="0">
                <a:latin typeface="Aharoni" panose="02010803020104030203" pitchFamily="2" charset="-79"/>
                <a:cs typeface="Aharoni" panose="02010803020104030203" pitchFamily="2" charset="-79"/>
              </a:rPr>
              <a:t>תוכניות</a:t>
            </a:r>
            <a:endParaRPr lang="he-IL" sz="4400" dirty="0">
              <a:latin typeface="Aharoni" panose="02010803020104030203" pitchFamily="2" charset="-79"/>
              <a:cs typeface="Aharoni" panose="02010803020104030203" pitchFamily="2" charset="-79"/>
            </a:endParaRPr>
          </a:p>
          <a:p>
            <a:pPr>
              <a:lnSpc>
                <a:spcPct val="100000"/>
              </a:lnSpc>
            </a:pPr>
            <a:r>
              <a:rPr lang="he-IL" sz="4400" dirty="0" smtClean="0">
                <a:latin typeface="Aharoni" panose="02010803020104030203" pitchFamily="2" charset="-79"/>
                <a:cs typeface="Aharoni" panose="02010803020104030203" pitchFamily="2" charset="-79"/>
              </a:rPr>
              <a:t>3/3/2020</a:t>
            </a:r>
            <a:endParaRPr lang="he-IL" sz="4400" dirty="0">
              <a:latin typeface="Aharoni" panose="02010803020104030203" pitchFamily="2" charset="-79"/>
              <a:cs typeface="Aharoni" panose="02010803020104030203" pitchFamily="2" charset="-79"/>
            </a:endParaRPr>
          </a:p>
        </p:txBody>
      </p:sp>
      <p:pic>
        <p:nvPicPr>
          <p:cNvPr id="5" name="תמונה 4"/>
          <p:cNvPicPr>
            <a:picLocks noChangeAspect="1"/>
          </p:cNvPicPr>
          <p:nvPr/>
        </p:nvPicPr>
        <p:blipFill>
          <a:blip r:embed="rId2"/>
          <a:stretch>
            <a:fillRect/>
          </a:stretch>
        </p:blipFill>
        <p:spPr>
          <a:xfrm>
            <a:off x="266700" y="212726"/>
            <a:ext cx="1257300" cy="1524000"/>
          </a:xfrm>
          <a:prstGeom prst="rect">
            <a:avLst/>
          </a:prstGeom>
        </p:spPr>
      </p:pic>
      <p:sp>
        <p:nvSpPr>
          <p:cNvPr id="4" name="מלבן 3"/>
          <p:cNvSpPr/>
          <p:nvPr/>
        </p:nvSpPr>
        <p:spPr>
          <a:xfrm>
            <a:off x="165100" y="101600"/>
            <a:ext cx="11823700" cy="6629400"/>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Tree>
    <p:extLst>
      <p:ext uri="{BB962C8B-B14F-4D97-AF65-F5344CB8AC3E}">
        <p14:creationId xmlns:p14="http://schemas.microsoft.com/office/powerpoint/2010/main" val="20802801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כותרת 1"/>
          <p:cNvSpPr txBox="1">
            <a:spLocks/>
          </p:cNvSpPr>
          <p:nvPr/>
        </p:nvSpPr>
        <p:spPr>
          <a:xfrm>
            <a:off x="3206750" y="1155701"/>
            <a:ext cx="5676900" cy="888999"/>
          </a:xfrm>
          <a:prstGeom prst="rect">
            <a:avLst/>
          </a:prstGeom>
          <a:solidFill>
            <a:schemeClr val="bg1">
              <a:lumMod val="85000"/>
            </a:schemeClr>
          </a:solidFill>
          <a:ln w="12700">
            <a:solidFill>
              <a:schemeClr val="tx1"/>
            </a:solidFill>
          </a:ln>
        </p:spPr>
        <p:txBody>
          <a:bodyPr vert="horz" lIns="91440" tIns="45720" rIns="91440" bIns="45720" rtlCol="1" anchor="t">
            <a:noAutofit/>
          </a:bodyPr>
          <a:lstStyle>
            <a:lvl1pPr algn="ctr" defTabSz="914400" rtl="1" eaLnBrk="1" latinLnBrk="0" hangingPunct="1">
              <a:lnSpc>
                <a:spcPct val="90000"/>
              </a:lnSpc>
              <a:spcBef>
                <a:spcPct val="0"/>
              </a:spcBef>
              <a:buNone/>
              <a:defRPr sz="6000" kern="1200">
                <a:solidFill>
                  <a:schemeClr val="tx1"/>
                </a:solidFill>
                <a:latin typeface="+mj-lt"/>
                <a:ea typeface="+mj-ea"/>
                <a:cs typeface="+mj-cs"/>
              </a:defRPr>
            </a:lvl1pPr>
          </a:lstStyle>
          <a:p>
            <a:pPr>
              <a:lnSpc>
                <a:spcPct val="150000"/>
              </a:lnSpc>
            </a:pPr>
            <a:r>
              <a:rPr lang="he-IL" sz="3600" dirty="0" smtClean="0">
                <a:latin typeface="Aharoni" panose="02010803020104030203" pitchFamily="2" charset="-79"/>
                <a:cs typeface="Aharoni" panose="02010803020104030203" pitchFamily="2" charset="-79"/>
              </a:rPr>
              <a:t>מטרות היום</a:t>
            </a:r>
            <a:br>
              <a:rPr lang="he-IL" sz="3600" dirty="0" smtClean="0">
                <a:latin typeface="Aharoni" panose="02010803020104030203" pitchFamily="2" charset="-79"/>
                <a:cs typeface="Aharoni" panose="02010803020104030203" pitchFamily="2" charset="-79"/>
              </a:rPr>
            </a:br>
            <a:r>
              <a:rPr lang="he-IL" sz="3600" dirty="0" smtClean="0">
                <a:latin typeface="Aharoni" panose="02010803020104030203" pitchFamily="2" charset="-79"/>
                <a:cs typeface="Aharoni" panose="02010803020104030203" pitchFamily="2" charset="-79"/>
              </a:rPr>
              <a:t/>
            </a:r>
            <a:br>
              <a:rPr lang="he-IL" sz="3600" dirty="0" smtClean="0">
                <a:latin typeface="Aharoni" panose="02010803020104030203" pitchFamily="2" charset="-79"/>
                <a:cs typeface="Aharoni" panose="02010803020104030203" pitchFamily="2" charset="-79"/>
              </a:rPr>
            </a:br>
            <a:r>
              <a:rPr lang="he-IL" sz="3600" dirty="0" smtClean="0">
                <a:latin typeface="Aharoni" panose="02010803020104030203" pitchFamily="2" charset="-79"/>
                <a:cs typeface="Aharoni" panose="02010803020104030203" pitchFamily="2" charset="-79"/>
              </a:rPr>
              <a:t/>
            </a:r>
            <a:br>
              <a:rPr lang="he-IL" sz="3600" dirty="0" smtClean="0">
                <a:latin typeface="Aharoni" panose="02010803020104030203" pitchFamily="2" charset="-79"/>
                <a:cs typeface="Aharoni" panose="02010803020104030203" pitchFamily="2" charset="-79"/>
              </a:rPr>
            </a:br>
            <a:r>
              <a:rPr lang="he-IL" sz="3600" dirty="0" smtClean="0">
                <a:latin typeface="Aharoni" panose="02010803020104030203" pitchFamily="2" charset="-79"/>
                <a:cs typeface="Aharoni" panose="02010803020104030203" pitchFamily="2" charset="-79"/>
              </a:rPr>
              <a:t/>
            </a:r>
            <a:br>
              <a:rPr lang="he-IL" sz="3600" dirty="0" smtClean="0">
                <a:latin typeface="Aharoni" panose="02010803020104030203" pitchFamily="2" charset="-79"/>
                <a:cs typeface="Aharoni" panose="02010803020104030203" pitchFamily="2" charset="-79"/>
              </a:rPr>
            </a:br>
            <a:r>
              <a:rPr lang="he-IL" sz="3600" dirty="0" smtClean="0">
                <a:latin typeface="Aharoni" panose="02010803020104030203" pitchFamily="2" charset="-79"/>
                <a:cs typeface="Aharoni" panose="02010803020104030203" pitchFamily="2" charset="-79"/>
              </a:rPr>
              <a:t/>
            </a:r>
            <a:br>
              <a:rPr lang="he-IL" sz="3600" dirty="0" smtClean="0">
                <a:latin typeface="Aharoni" panose="02010803020104030203" pitchFamily="2" charset="-79"/>
                <a:cs typeface="Aharoni" panose="02010803020104030203" pitchFamily="2" charset="-79"/>
              </a:rPr>
            </a:br>
            <a:r>
              <a:rPr lang="he-IL" sz="3600" dirty="0" smtClean="0">
                <a:latin typeface="Aharoni" panose="02010803020104030203" pitchFamily="2" charset="-79"/>
                <a:cs typeface="Aharoni" panose="02010803020104030203" pitchFamily="2" charset="-79"/>
              </a:rPr>
              <a:t/>
            </a:r>
            <a:br>
              <a:rPr lang="he-IL" sz="3600" dirty="0" smtClean="0">
                <a:latin typeface="Aharoni" panose="02010803020104030203" pitchFamily="2" charset="-79"/>
                <a:cs typeface="Aharoni" panose="02010803020104030203" pitchFamily="2" charset="-79"/>
              </a:rPr>
            </a:br>
            <a:r>
              <a:rPr lang="he-IL" sz="3600" dirty="0" smtClean="0">
                <a:latin typeface="Aharoni" panose="02010803020104030203" pitchFamily="2" charset="-79"/>
                <a:cs typeface="Aharoni" panose="02010803020104030203" pitchFamily="2" charset="-79"/>
              </a:rPr>
              <a:t/>
            </a:r>
            <a:br>
              <a:rPr lang="he-IL" sz="3600" dirty="0" smtClean="0">
                <a:latin typeface="Aharoni" panose="02010803020104030203" pitchFamily="2" charset="-79"/>
                <a:cs typeface="Aharoni" panose="02010803020104030203" pitchFamily="2" charset="-79"/>
              </a:rPr>
            </a:br>
            <a:r>
              <a:rPr lang="he-IL" sz="3600" dirty="0" smtClean="0">
                <a:latin typeface="Aharoni" panose="02010803020104030203" pitchFamily="2" charset="-79"/>
                <a:cs typeface="Aharoni" panose="02010803020104030203" pitchFamily="2" charset="-79"/>
              </a:rPr>
              <a:t/>
            </a:r>
            <a:br>
              <a:rPr lang="he-IL" sz="3600" dirty="0" smtClean="0">
                <a:latin typeface="Aharoni" panose="02010803020104030203" pitchFamily="2" charset="-79"/>
                <a:cs typeface="Aharoni" panose="02010803020104030203" pitchFamily="2" charset="-79"/>
              </a:rPr>
            </a:br>
            <a:r>
              <a:rPr lang="he-IL" sz="3600" dirty="0" smtClean="0">
                <a:latin typeface="Aharoni" panose="02010803020104030203" pitchFamily="2" charset="-79"/>
                <a:cs typeface="Aharoni" panose="02010803020104030203" pitchFamily="2" charset="-79"/>
              </a:rPr>
              <a:t/>
            </a:r>
            <a:br>
              <a:rPr lang="he-IL" sz="3600" dirty="0" smtClean="0">
                <a:latin typeface="Aharoni" panose="02010803020104030203" pitchFamily="2" charset="-79"/>
                <a:cs typeface="Aharoni" panose="02010803020104030203" pitchFamily="2" charset="-79"/>
              </a:rPr>
            </a:br>
            <a:endParaRPr lang="he-IL" sz="3600" dirty="0">
              <a:latin typeface="Aharoni" panose="02010803020104030203" pitchFamily="2" charset="-79"/>
              <a:cs typeface="Aharoni" panose="02010803020104030203" pitchFamily="2" charset="-79"/>
            </a:endParaRPr>
          </a:p>
        </p:txBody>
      </p:sp>
      <p:sp>
        <p:nvSpPr>
          <p:cNvPr id="4" name="כותרת 1"/>
          <p:cNvSpPr txBox="1">
            <a:spLocks/>
          </p:cNvSpPr>
          <p:nvPr/>
        </p:nvSpPr>
        <p:spPr>
          <a:xfrm>
            <a:off x="3206750" y="2374900"/>
            <a:ext cx="5676900" cy="888999"/>
          </a:xfrm>
          <a:prstGeom prst="rect">
            <a:avLst/>
          </a:prstGeom>
          <a:solidFill>
            <a:schemeClr val="bg1">
              <a:lumMod val="85000"/>
            </a:schemeClr>
          </a:solidFill>
          <a:ln w="12700">
            <a:solidFill>
              <a:schemeClr val="tx1"/>
            </a:solidFill>
          </a:ln>
        </p:spPr>
        <p:txBody>
          <a:bodyPr vert="horz" lIns="91440" tIns="45720" rIns="91440" bIns="45720" rtlCol="1" anchor="t">
            <a:noAutofit/>
          </a:bodyPr>
          <a:lstStyle>
            <a:defPPr>
              <a:defRPr lang="he-IL"/>
            </a:defPPr>
            <a:lvl1pPr algn="ctr">
              <a:lnSpc>
                <a:spcPct val="150000"/>
              </a:lnSpc>
              <a:spcBef>
                <a:spcPct val="0"/>
              </a:spcBef>
              <a:buNone/>
              <a:defRPr sz="3600">
                <a:latin typeface="Aharoni" panose="02010803020104030203" pitchFamily="2" charset="-79"/>
                <a:ea typeface="+mj-ea"/>
                <a:cs typeface="Aharoni" panose="02010803020104030203" pitchFamily="2" charset="-79"/>
              </a:defRPr>
            </a:lvl1pPr>
          </a:lstStyle>
          <a:p>
            <a:r>
              <a:rPr lang="he-IL" dirty="0"/>
              <a:t>מתווה – חניכים ישראליים</a:t>
            </a:r>
            <a:br>
              <a:rPr lang="he-IL" dirty="0"/>
            </a:br>
            <a:r>
              <a:rPr lang="he-IL" dirty="0"/>
              <a:t/>
            </a:r>
            <a:br>
              <a:rPr lang="he-IL" dirty="0"/>
            </a:br>
            <a:r>
              <a:rPr lang="he-IL" dirty="0"/>
              <a:t/>
            </a:r>
            <a:br>
              <a:rPr lang="he-IL" dirty="0"/>
            </a:br>
            <a:r>
              <a:rPr lang="he-IL" dirty="0"/>
              <a:t/>
            </a:r>
            <a:br>
              <a:rPr lang="he-IL" dirty="0"/>
            </a:br>
            <a:r>
              <a:rPr lang="he-IL" dirty="0"/>
              <a:t/>
            </a:r>
            <a:br>
              <a:rPr lang="he-IL" dirty="0"/>
            </a:br>
            <a:r>
              <a:rPr lang="he-IL" dirty="0"/>
              <a:t/>
            </a:r>
            <a:br>
              <a:rPr lang="he-IL" dirty="0"/>
            </a:br>
            <a:r>
              <a:rPr lang="he-IL" dirty="0"/>
              <a:t/>
            </a:r>
            <a:br>
              <a:rPr lang="he-IL" dirty="0"/>
            </a:br>
            <a:r>
              <a:rPr lang="he-IL" dirty="0"/>
              <a:t/>
            </a:r>
            <a:br>
              <a:rPr lang="he-IL" dirty="0"/>
            </a:br>
            <a:r>
              <a:rPr lang="he-IL" dirty="0"/>
              <a:t/>
            </a:r>
            <a:br>
              <a:rPr lang="he-IL" dirty="0"/>
            </a:br>
            <a:endParaRPr lang="he-IL" dirty="0"/>
          </a:p>
        </p:txBody>
      </p:sp>
      <p:sp>
        <p:nvSpPr>
          <p:cNvPr id="5" name="כותרת 1"/>
          <p:cNvSpPr txBox="1">
            <a:spLocks/>
          </p:cNvSpPr>
          <p:nvPr/>
        </p:nvSpPr>
        <p:spPr>
          <a:xfrm>
            <a:off x="3206750" y="3746502"/>
            <a:ext cx="5676900" cy="888999"/>
          </a:xfrm>
          <a:prstGeom prst="rect">
            <a:avLst/>
          </a:prstGeom>
          <a:solidFill>
            <a:schemeClr val="bg1">
              <a:lumMod val="85000"/>
            </a:schemeClr>
          </a:solidFill>
          <a:ln w="12700">
            <a:solidFill>
              <a:schemeClr val="tx1"/>
            </a:solidFill>
          </a:ln>
        </p:spPr>
        <p:txBody>
          <a:bodyPr vert="horz" lIns="91440" tIns="45720" rIns="91440" bIns="45720" rtlCol="1" anchor="t">
            <a:noAutofit/>
          </a:bodyPr>
          <a:lstStyle>
            <a:defPPr>
              <a:defRPr lang="he-IL"/>
            </a:defPPr>
            <a:lvl1pPr algn="ctr">
              <a:lnSpc>
                <a:spcPct val="150000"/>
              </a:lnSpc>
              <a:spcBef>
                <a:spcPct val="0"/>
              </a:spcBef>
              <a:buNone/>
              <a:defRPr sz="3600">
                <a:latin typeface="Aharoni" panose="02010803020104030203" pitchFamily="2" charset="-79"/>
                <a:ea typeface="+mj-ea"/>
                <a:cs typeface="Aharoni" panose="02010803020104030203" pitchFamily="2" charset="-79"/>
              </a:defRPr>
            </a:lvl1pPr>
          </a:lstStyle>
          <a:p>
            <a:r>
              <a:rPr lang="he-IL" dirty="0"/>
              <a:t>מתווה – חניכים בינלאומיים</a:t>
            </a:r>
            <a:br>
              <a:rPr lang="he-IL" dirty="0"/>
            </a:br>
            <a:r>
              <a:rPr lang="he-IL" dirty="0"/>
              <a:t/>
            </a:r>
            <a:br>
              <a:rPr lang="he-IL" dirty="0"/>
            </a:br>
            <a:r>
              <a:rPr lang="he-IL" dirty="0"/>
              <a:t/>
            </a:r>
            <a:br>
              <a:rPr lang="he-IL" dirty="0"/>
            </a:br>
            <a:r>
              <a:rPr lang="he-IL" dirty="0"/>
              <a:t/>
            </a:r>
            <a:br>
              <a:rPr lang="he-IL" dirty="0"/>
            </a:br>
            <a:r>
              <a:rPr lang="he-IL" dirty="0"/>
              <a:t/>
            </a:r>
            <a:br>
              <a:rPr lang="he-IL" dirty="0"/>
            </a:br>
            <a:r>
              <a:rPr lang="he-IL" dirty="0"/>
              <a:t/>
            </a:r>
            <a:br>
              <a:rPr lang="he-IL" dirty="0"/>
            </a:br>
            <a:r>
              <a:rPr lang="he-IL" dirty="0"/>
              <a:t/>
            </a:r>
            <a:br>
              <a:rPr lang="he-IL" dirty="0"/>
            </a:br>
            <a:endParaRPr lang="he-IL" dirty="0"/>
          </a:p>
        </p:txBody>
      </p:sp>
      <p:sp>
        <p:nvSpPr>
          <p:cNvPr id="6" name="כותרת 1"/>
          <p:cNvSpPr txBox="1">
            <a:spLocks/>
          </p:cNvSpPr>
          <p:nvPr/>
        </p:nvSpPr>
        <p:spPr>
          <a:xfrm>
            <a:off x="3206750" y="5118104"/>
            <a:ext cx="5676900" cy="888999"/>
          </a:xfrm>
          <a:prstGeom prst="rect">
            <a:avLst/>
          </a:prstGeom>
          <a:solidFill>
            <a:schemeClr val="bg1">
              <a:lumMod val="85000"/>
            </a:schemeClr>
          </a:solidFill>
          <a:ln w="12700">
            <a:solidFill>
              <a:schemeClr val="tx1"/>
            </a:solidFill>
          </a:ln>
        </p:spPr>
        <p:txBody>
          <a:bodyPr vert="horz" lIns="91440" tIns="45720" rIns="91440" bIns="45720" rtlCol="1" anchor="t">
            <a:noAutofit/>
          </a:bodyPr>
          <a:lstStyle>
            <a:defPPr>
              <a:defRPr lang="he-IL"/>
            </a:defPPr>
            <a:lvl1pPr algn="ctr">
              <a:lnSpc>
                <a:spcPct val="150000"/>
              </a:lnSpc>
              <a:spcBef>
                <a:spcPct val="0"/>
              </a:spcBef>
              <a:buNone/>
              <a:defRPr sz="3600">
                <a:latin typeface="Aharoni" panose="02010803020104030203" pitchFamily="2" charset="-79"/>
                <a:ea typeface="+mj-ea"/>
                <a:cs typeface="Aharoni" panose="02010803020104030203" pitchFamily="2" charset="-79"/>
              </a:defRPr>
            </a:lvl1pPr>
          </a:lstStyle>
          <a:p>
            <a:r>
              <a:rPr lang="he-IL" dirty="0"/>
              <a:t>משאבים – היסעים, תזונה</a:t>
            </a:r>
            <a:br>
              <a:rPr lang="he-IL" dirty="0"/>
            </a:br>
            <a:r>
              <a:rPr lang="he-IL" dirty="0"/>
              <a:t/>
            </a:r>
            <a:br>
              <a:rPr lang="he-IL" dirty="0"/>
            </a:br>
            <a:r>
              <a:rPr lang="he-IL" dirty="0"/>
              <a:t/>
            </a:r>
            <a:br>
              <a:rPr lang="he-IL" dirty="0"/>
            </a:br>
            <a:r>
              <a:rPr lang="he-IL" dirty="0"/>
              <a:t/>
            </a:r>
            <a:br>
              <a:rPr lang="he-IL" dirty="0"/>
            </a:br>
            <a:r>
              <a:rPr lang="he-IL" dirty="0"/>
              <a:t/>
            </a:r>
            <a:br>
              <a:rPr lang="he-IL" dirty="0"/>
            </a:br>
            <a:r>
              <a:rPr lang="he-IL" dirty="0"/>
              <a:t/>
            </a:r>
            <a:br>
              <a:rPr lang="he-IL" dirty="0"/>
            </a:br>
            <a:r>
              <a:rPr lang="he-IL" dirty="0"/>
              <a:t/>
            </a:r>
            <a:br>
              <a:rPr lang="he-IL" dirty="0"/>
            </a:br>
            <a:endParaRPr lang="he-IL" dirty="0"/>
          </a:p>
        </p:txBody>
      </p:sp>
      <p:sp>
        <p:nvSpPr>
          <p:cNvPr id="8" name="TextBox 7"/>
          <p:cNvSpPr txBox="1"/>
          <p:nvPr/>
        </p:nvSpPr>
        <p:spPr>
          <a:xfrm>
            <a:off x="101600" y="6426200"/>
            <a:ext cx="12001500" cy="369332"/>
          </a:xfrm>
          <a:prstGeom prst="rect">
            <a:avLst/>
          </a:prstGeom>
          <a:noFill/>
          <a:ln w="12700">
            <a:solidFill>
              <a:schemeClr val="tx1"/>
            </a:solidFill>
          </a:ln>
        </p:spPr>
        <p:txBody>
          <a:bodyPr wrap="square" rtlCol="1">
            <a:spAutoFit/>
          </a:bodyPr>
          <a:lstStyle/>
          <a:p>
            <a:r>
              <a:rPr lang="he-IL" dirty="0" smtClean="0">
                <a:latin typeface="Aharoni" panose="02010803020104030203" pitchFamily="2" charset="-79"/>
                <a:cs typeface="Aharoni" panose="02010803020104030203" pitchFamily="2" charset="-79"/>
              </a:rPr>
              <a:t>אישור תוכניות ביקור בנציבות									                         </a:t>
            </a:r>
            <a:fld id="{0A80EC8C-0C29-4E2B-93AC-D01FC6E819C3}" type="slidenum">
              <a:rPr lang="he-IL" smtClean="0">
                <a:latin typeface="Aharoni" panose="02010803020104030203" pitchFamily="2" charset="-79"/>
                <a:cs typeface="Aharoni" panose="02010803020104030203" pitchFamily="2" charset="-79"/>
              </a:rPr>
              <a:t>2</a:t>
            </a:fld>
            <a:endParaRPr lang="he-IL" dirty="0">
              <a:latin typeface="Aharoni" panose="02010803020104030203" pitchFamily="2" charset="-79"/>
              <a:cs typeface="Aharoni" panose="02010803020104030203" pitchFamily="2" charset="-79"/>
            </a:endParaRPr>
          </a:p>
        </p:txBody>
      </p:sp>
      <p:sp>
        <p:nvSpPr>
          <p:cNvPr id="10" name="TextBox 9"/>
          <p:cNvSpPr txBox="1"/>
          <p:nvPr/>
        </p:nvSpPr>
        <p:spPr>
          <a:xfrm>
            <a:off x="0" y="0"/>
            <a:ext cx="12192000" cy="707886"/>
          </a:xfrm>
          <a:prstGeom prst="rect">
            <a:avLst/>
          </a:prstGeom>
          <a:solidFill>
            <a:schemeClr val="tx1"/>
          </a:solidFill>
          <a:ln w="12700">
            <a:noFill/>
          </a:ln>
        </p:spPr>
        <p:txBody>
          <a:bodyPr wrap="square" rtlCol="1">
            <a:spAutoFit/>
          </a:bodyPr>
          <a:lstStyle/>
          <a:p>
            <a:pPr algn="ctr"/>
            <a:r>
              <a:rPr lang="he-IL" sz="4000" dirty="0" smtClean="0">
                <a:solidFill>
                  <a:schemeClr val="bg1"/>
                </a:solidFill>
                <a:latin typeface="Aharoni" panose="02010803020104030203" pitchFamily="2" charset="-79"/>
                <a:cs typeface="Aharoni" panose="02010803020104030203" pitchFamily="2" charset="-79"/>
              </a:rPr>
              <a:t>נושאים לאישור</a:t>
            </a:r>
            <a:endParaRPr lang="he-IL" sz="4000" dirty="0">
              <a:solidFill>
                <a:schemeClr val="bg1"/>
              </a:solidFill>
              <a:latin typeface="Aharoni" panose="02010803020104030203" pitchFamily="2" charset="-79"/>
              <a:cs typeface="Aharoni" panose="02010803020104030203" pitchFamily="2" charset="-79"/>
            </a:endParaRPr>
          </a:p>
        </p:txBody>
      </p:sp>
    </p:spTree>
    <p:extLst>
      <p:ext uri="{BB962C8B-B14F-4D97-AF65-F5344CB8AC3E}">
        <p14:creationId xmlns:p14="http://schemas.microsoft.com/office/powerpoint/2010/main" val="154098937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ctrTitle"/>
          </p:nvPr>
        </p:nvSpPr>
        <p:spPr>
          <a:xfrm>
            <a:off x="101600" y="292101"/>
            <a:ext cx="11912600" cy="6299199"/>
          </a:xfrm>
        </p:spPr>
        <p:txBody>
          <a:bodyPr anchor="t">
            <a:noAutofit/>
          </a:bodyPr>
          <a:lstStyle/>
          <a:p>
            <a:pPr algn="r">
              <a:lnSpc>
                <a:spcPct val="150000"/>
              </a:lnSpc>
            </a:pPr>
            <a:r>
              <a:rPr lang="he-IL" sz="2800" u="sng" dirty="0" smtClean="0">
                <a:latin typeface="Aharoni" panose="02010803020104030203" pitchFamily="2" charset="-79"/>
                <a:cs typeface="Aharoni" panose="02010803020104030203" pitchFamily="2" charset="-79"/>
              </a:rPr>
              <a:t/>
            </a:r>
            <a:br>
              <a:rPr lang="he-IL" sz="2800" u="sng" dirty="0" smtClean="0">
                <a:latin typeface="Aharoni" panose="02010803020104030203" pitchFamily="2" charset="-79"/>
                <a:cs typeface="Aharoni" panose="02010803020104030203" pitchFamily="2" charset="-79"/>
              </a:rPr>
            </a:br>
            <a:r>
              <a:rPr lang="he-IL" sz="2800" u="sng" dirty="0" smtClean="0">
                <a:latin typeface="Aharoni" panose="02010803020104030203" pitchFamily="2" charset="-79"/>
                <a:cs typeface="Aharoni" panose="02010803020104030203" pitchFamily="2" charset="-79"/>
              </a:rPr>
              <a:t>נתונים </a:t>
            </a:r>
            <a:r>
              <a:rPr lang="he-IL" sz="2800" u="sng" dirty="0" smtClean="0">
                <a:latin typeface="Aharoni" panose="02010803020104030203" pitchFamily="2" charset="-79"/>
                <a:cs typeface="Aharoni" panose="02010803020104030203" pitchFamily="2" charset="-79"/>
              </a:rPr>
              <a:t>כלליים</a:t>
            </a:r>
            <a:r>
              <a:rPr lang="he-IL" sz="2800" dirty="0" smtClean="0">
                <a:latin typeface="Aharoni" panose="02010803020104030203" pitchFamily="2" charset="-79"/>
                <a:cs typeface="Aharoni" panose="02010803020104030203" pitchFamily="2" charset="-79"/>
              </a:rPr>
              <a:t/>
            </a:r>
            <a:br>
              <a:rPr lang="he-IL" sz="2800" dirty="0" smtClean="0">
                <a:latin typeface="Aharoni" panose="02010803020104030203" pitchFamily="2" charset="-79"/>
                <a:cs typeface="Aharoni" panose="02010803020104030203" pitchFamily="2" charset="-79"/>
              </a:rPr>
            </a:br>
            <a:r>
              <a:rPr lang="he-IL" sz="2800" dirty="0" smtClean="0">
                <a:latin typeface="Aharoni" panose="02010803020104030203" pitchFamily="2" charset="-79"/>
                <a:cs typeface="Aharoni" panose="02010803020104030203" pitchFamily="2" charset="-79"/>
              </a:rPr>
              <a:t>1. עיתוי – 19/04/2020, יום א'</a:t>
            </a:r>
            <a:br>
              <a:rPr lang="he-IL" sz="2800" dirty="0" smtClean="0">
                <a:latin typeface="Aharoni" panose="02010803020104030203" pitchFamily="2" charset="-79"/>
                <a:cs typeface="Aharoni" panose="02010803020104030203" pitchFamily="2" charset="-79"/>
              </a:rPr>
            </a:br>
            <a:r>
              <a:rPr lang="he-IL" sz="2800" dirty="0" smtClean="0">
                <a:latin typeface="Aharoni" panose="02010803020104030203" pitchFamily="2" charset="-79"/>
                <a:cs typeface="Aharoni" panose="02010803020104030203" pitchFamily="2" charset="-79"/>
              </a:rPr>
              <a:t>2. הרכב </a:t>
            </a:r>
            <a:r>
              <a:rPr lang="he-IL" sz="2800" dirty="0" smtClean="0">
                <a:latin typeface="Aharoni" panose="02010803020104030203" pitchFamily="2" charset="-79"/>
                <a:cs typeface="Aharoni" panose="02010803020104030203" pitchFamily="2" charset="-79"/>
              </a:rPr>
              <a:t>– חלוקה לשתי קבוצות</a:t>
            </a:r>
            <a:r>
              <a:rPr lang="he-IL" sz="2800" dirty="0" smtClean="0">
                <a:latin typeface="Aharoni" panose="02010803020104030203" pitchFamily="2" charset="-79"/>
                <a:cs typeface="Aharoni" panose="02010803020104030203" pitchFamily="2" charset="-79"/>
              </a:rPr>
              <a:t>, ישראלים ובינלאומיים</a:t>
            </a:r>
            <a:br>
              <a:rPr lang="he-IL" sz="2800" dirty="0" smtClean="0">
                <a:latin typeface="Aharoni" panose="02010803020104030203" pitchFamily="2" charset="-79"/>
                <a:cs typeface="Aharoni" panose="02010803020104030203" pitchFamily="2" charset="-79"/>
              </a:rPr>
            </a:br>
            <a:r>
              <a:rPr lang="he-IL" sz="2800" dirty="0" smtClean="0">
                <a:latin typeface="Aharoni" panose="02010803020104030203" pitchFamily="2" charset="-79"/>
                <a:cs typeface="Aharoni" panose="02010803020104030203" pitchFamily="2" charset="-79"/>
              </a:rPr>
              <a:t>3. מובילים – אבי אלמוג, בני דה-לוי</a:t>
            </a:r>
            <a:br>
              <a:rPr lang="he-IL" sz="2800" dirty="0" smtClean="0">
                <a:latin typeface="Aharoni" panose="02010803020104030203" pitchFamily="2" charset="-79"/>
                <a:cs typeface="Aharoni" panose="02010803020104030203" pitchFamily="2" charset="-79"/>
              </a:rPr>
            </a:br>
            <a:r>
              <a:rPr lang="he-IL" sz="2800" u="sng" dirty="0" smtClean="0">
                <a:latin typeface="Aharoni" panose="02010803020104030203" pitchFamily="2" charset="-79"/>
                <a:cs typeface="Aharoni" panose="02010803020104030203" pitchFamily="2" charset="-79"/>
              </a:rPr>
              <a:t>מטרות</a:t>
            </a:r>
            <a:r>
              <a:rPr lang="he-IL" sz="2800" u="sng" dirty="0" smtClean="0">
                <a:latin typeface="Aharoni" panose="02010803020104030203" pitchFamily="2" charset="-79"/>
                <a:cs typeface="Aharoni" panose="02010803020104030203" pitchFamily="2" charset="-79"/>
              </a:rPr>
              <a:t/>
            </a:r>
            <a:br>
              <a:rPr lang="he-IL" sz="2800" u="sng" dirty="0" smtClean="0">
                <a:latin typeface="Aharoni" panose="02010803020104030203" pitchFamily="2" charset="-79"/>
                <a:cs typeface="Aharoni" panose="02010803020104030203" pitchFamily="2" charset="-79"/>
              </a:rPr>
            </a:br>
            <a:r>
              <a:rPr lang="he-IL" sz="2800" dirty="0" smtClean="0">
                <a:latin typeface="Aharoni" panose="02010803020104030203" pitchFamily="2" charset="-79"/>
                <a:cs typeface="Aharoni" panose="02010803020104030203" pitchFamily="2" charset="-79"/>
              </a:rPr>
              <a:t>1. הכרות עם תחומי האחריות של הנציבות ותרומתה לביטחון הלאומי </a:t>
            </a:r>
            <a:r>
              <a:rPr lang="he-IL" sz="2800" dirty="0" smtClean="0">
                <a:latin typeface="Aharoni" panose="02010803020104030203" pitchFamily="2" charset="-79"/>
                <a:cs typeface="Aharoni" panose="02010803020104030203" pitchFamily="2" charset="-79"/>
              </a:rPr>
              <a:t>של ישראל</a:t>
            </a:r>
            <a:r>
              <a:rPr lang="he-IL" sz="2800" dirty="0" smtClean="0">
                <a:latin typeface="Aharoni" panose="02010803020104030203" pitchFamily="2" charset="-79"/>
                <a:cs typeface="Aharoni" panose="02010803020104030203" pitchFamily="2" charset="-79"/>
              </a:rPr>
              <a:t/>
            </a:r>
            <a:br>
              <a:rPr lang="he-IL" sz="2800" dirty="0" smtClean="0">
                <a:latin typeface="Aharoni" panose="02010803020104030203" pitchFamily="2" charset="-79"/>
                <a:cs typeface="Aharoni" panose="02010803020104030203" pitchFamily="2" charset="-79"/>
              </a:rPr>
            </a:br>
            <a:r>
              <a:rPr lang="he-IL" sz="2800" dirty="0" smtClean="0">
                <a:latin typeface="Aharoni" panose="02010803020104030203" pitchFamily="2" charset="-79"/>
                <a:cs typeface="Aharoni" panose="02010803020104030203" pitchFamily="2" charset="-79"/>
              </a:rPr>
              <a:t>2. </a:t>
            </a:r>
            <a:r>
              <a:rPr lang="he-IL" sz="2800" dirty="0" smtClean="0">
                <a:latin typeface="Aharoni" panose="02010803020104030203" pitchFamily="2" charset="-79"/>
                <a:cs typeface="Aharoni" panose="02010803020104030203" pitchFamily="2" charset="-79"/>
              </a:rPr>
              <a:t>הכרות </a:t>
            </a:r>
            <a:r>
              <a:rPr lang="he-IL" sz="2800" dirty="0" smtClean="0">
                <a:latin typeface="Aharoni" panose="02010803020104030203" pitchFamily="2" charset="-79"/>
                <a:cs typeface="Aharoni" panose="02010803020104030203" pitchFamily="2" charset="-79"/>
              </a:rPr>
              <a:t>עם מרכיבי העשייה, </a:t>
            </a:r>
            <a:r>
              <a:rPr lang="he-IL" sz="2800" dirty="0" smtClean="0">
                <a:latin typeface="Aharoni" panose="02010803020104030203" pitchFamily="2" charset="-79"/>
                <a:cs typeface="Aharoni" panose="02010803020104030203" pitchFamily="2" charset="-79"/>
              </a:rPr>
              <a:t>אתגרים, </a:t>
            </a:r>
            <a:r>
              <a:rPr lang="he-IL" sz="2800" dirty="0" smtClean="0">
                <a:latin typeface="Aharoni" panose="02010803020104030203" pitchFamily="2" charset="-79"/>
                <a:cs typeface="Aharoni" panose="02010803020104030203" pitchFamily="2" charset="-79"/>
              </a:rPr>
              <a:t>מתחים </a:t>
            </a:r>
            <a:r>
              <a:rPr lang="he-IL" sz="2800" dirty="0" smtClean="0">
                <a:latin typeface="Aharoni" panose="02010803020104030203" pitchFamily="2" charset="-79"/>
                <a:cs typeface="Aharoni" panose="02010803020104030203" pitchFamily="2" charset="-79"/>
              </a:rPr>
              <a:t>פנים </a:t>
            </a:r>
            <a:r>
              <a:rPr lang="he-IL" sz="2800" dirty="0" smtClean="0">
                <a:latin typeface="Aharoni" panose="02010803020104030203" pitchFamily="2" charset="-79"/>
                <a:cs typeface="Aharoni" panose="02010803020104030203" pitchFamily="2" charset="-79"/>
              </a:rPr>
              <a:t>ארגוניים </a:t>
            </a:r>
            <a:r>
              <a:rPr lang="he-IL" sz="2800" dirty="0" smtClean="0">
                <a:latin typeface="Aharoni" panose="02010803020104030203" pitchFamily="2" charset="-79"/>
                <a:cs typeface="Aharoni" panose="02010803020104030203" pitchFamily="2" charset="-79"/>
              </a:rPr>
              <a:t>וחיצוניים בארץ ובעולם</a:t>
            </a:r>
            <a:br>
              <a:rPr lang="he-IL" sz="2800" dirty="0" smtClean="0">
                <a:latin typeface="Aharoni" panose="02010803020104030203" pitchFamily="2" charset="-79"/>
                <a:cs typeface="Aharoni" panose="02010803020104030203" pitchFamily="2" charset="-79"/>
              </a:rPr>
            </a:br>
            <a:r>
              <a:rPr lang="he-IL" sz="2800" dirty="0" smtClean="0">
                <a:latin typeface="Aharoni" panose="02010803020104030203" pitchFamily="2" charset="-79"/>
                <a:cs typeface="Aharoni" panose="02010803020104030203" pitchFamily="2" charset="-79"/>
              </a:rPr>
              <a:t>3. הכרות עם תחומי החדשנות, הדיגיטל והסייבר בארגון</a:t>
            </a:r>
            <a:br>
              <a:rPr lang="he-IL" sz="2800" dirty="0" smtClean="0">
                <a:latin typeface="Aharoni" panose="02010803020104030203" pitchFamily="2" charset="-79"/>
                <a:cs typeface="Aharoni" panose="02010803020104030203" pitchFamily="2" charset="-79"/>
              </a:rPr>
            </a:br>
            <a:r>
              <a:rPr lang="he-IL" sz="2800" dirty="0" smtClean="0">
                <a:latin typeface="Aharoni" panose="02010803020104030203" pitchFamily="2" charset="-79"/>
                <a:cs typeface="Aharoni" panose="02010803020104030203" pitchFamily="2" charset="-79"/>
              </a:rPr>
              <a:t/>
            </a:r>
            <a:br>
              <a:rPr lang="he-IL" sz="2800" dirty="0" smtClean="0">
                <a:latin typeface="Aharoni" panose="02010803020104030203" pitchFamily="2" charset="-79"/>
                <a:cs typeface="Aharoni" panose="02010803020104030203" pitchFamily="2" charset="-79"/>
              </a:rPr>
            </a:br>
            <a:r>
              <a:rPr lang="he-IL" sz="2800" dirty="0" smtClean="0">
                <a:latin typeface="Aharoni" panose="02010803020104030203" pitchFamily="2" charset="-79"/>
                <a:cs typeface="Aharoni" panose="02010803020104030203" pitchFamily="2" charset="-79"/>
              </a:rPr>
              <a:t/>
            </a:r>
            <a:br>
              <a:rPr lang="he-IL" sz="2800" dirty="0" smtClean="0">
                <a:latin typeface="Aharoni" panose="02010803020104030203" pitchFamily="2" charset="-79"/>
                <a:cs typeface="Aharoni" panose="02010803020104030203" pitchFamily="2" charset="-79"/>
              </a:rPr>
            </a:br>
            <a:r>
              <a:rPr lang="he-IL" sz="2800" dirty="0" smtClean="0">
                <a:latin typeface="Aharoni" panose="02010803020104030203" pitchFamily="2" charset="-79"/>
                <a:cs typeface="Aharoni" panose="02010803020104030203" pitchFamily="2" charset="-79"/>
              </a:rPr>
              <a:t/>
            </a:r>
            <a:br>
              <a:rPr lang="he-IL" sz="2800" dirty="0" smtClean="0">
                <a:latin typeface="Aharoni" panose="02010803020104030203" pitchFamily="2" charset="-79"/>
                <a:cs typeface="Aharoni" panose="02010803020104030203" pitchFamily="2" charset="-79"/>
              </a:rPr>
            </a:br>
            <a:r>
              <a:rPr lang="he-IL" sz="2800" dirty="0" smtClean="0">
                <a:latin typeface="Aharoni" panose="02010803020104030203" pitchFamily="2" charset="-79"/>
                <a:cs typeface="Aharoni" panose="02010803020104030203" pitchFamily="2" charset="-79"/>
              </a:rPr>
              <a:t/>
            </a:r>
            <a:br>
              <a:rPr lang="he-IL" sz="2800" dirty="0" smtClean="0">
                <a:latin typeface="Aharoni" panose="02010803020104030203" pitchFamily="2" charset="-79"/>
                <a:cs typeface="Aharoni" panose="02010803020104030203" pitchFamily="2" charset="-79"/>
              </a:rPr>
            </a:br>
            <a:r>
              <a:rPr lang="he-IL" sz="2800" dirty="0" smtClean="0">
                <a:latin typeface="Aharoni" panose="02010803020104030203" pitchFamily="2" charset="-79"/>
                <a:cs typeface="Aharoni" panose="02010803020104030203" pitchFamily="2" charset="-79"/>
              </a:rPr>
              <a:t/>
            </a:r>
            <a:br>
              <a:rPr lang="he-IL" sz="2800" dirty="0" smtClean="0">
                <a:latin typeface="Aharoni" panose="02010803020104030203" pitchFamily="2" charset="-79"/>
                <a:cs typeface="Aharoni" panose="02010803020104030203" pitchFamily="2" charset="-79"/>
              </a:rPr>
            </a:br>
            <a:r>
              <a:rPr lang="he-IL" sz="2800" dirty="0" smtClean="0">
                <a:latin typeface="Aharoni" panose="02010803020104030203" pitchFamily="2" charset="-79"/>
                <a:cs typeface="Aharoni" panose="02010803020104030203" pitchFamily="2" charset="-79"/>
              </a:rPr>
              <a:t/>
            </a:r>
            <a:br>
              <a:rPr lang="he-IL" sz="2800" dirty="0" smtClean="0">
                <a:latin typeface="Aharoni" panose="02010803020104030203" pitchFamily="2" charset="-79"/>
                <a:cs typeface="Aharoni" panose="02010803020104030203" pitchFamily="2" charset="-79"/>
              </a:rPr>
            </a:br>
            <a:r>
              <a:rPr lang="he-IL" sz="2800" dirty="0" smtClean="0">
                <a:latin typeface="Aharoni" panose="02010803020104030203" pitchFamily="2" charset="-79"/>
                <a:cs typeface="Aharoni" panose="02010803020104030203" pitchFamily="2" charset="-79"/>
              </a:rPr>
              <a:t/>
            </a:r>
            <a:br>
              <a:rPr lang="he-IL" sz="2800" dirty="0" smtClean="0">
                <a:latin typeface="Aharoni" panose="02010803020104030203" pitchFamily="2" charset="-79"/>
                <a:cs typeface="Aharoni" panose="02010803020104030203" pitchFamily="2" charset="-79"/>
              </a:rPr>
            </a:br>
            <a:endParaRPr lang="he-IL" sz="2800" dirty="0">
              <a:latin typeface="Aharoni" panose="02010803020104030203" pitchFamily="2" charset="-79"/>
              <a:cs typeface="Aharoni" panose="02010803020104030203" pitchFamily="2" charset="-79"/>
            </a:endParaRPr>
          </a:p>
        </p:txBody>
      </p:sp>
      <p:sp>
        <p:nvSpPr>
          <p:cNvPr id="3" name="TextBox 2"/>
          <p:cNvSpPr txBox="1"/>
          <p:nvPr/>
        </p:nvSpPr>
        <p:spPr>
          <a:xfrm>
            <a:off x="101600" y="6426200"/>
            <a:ext cx="12001500" cy="369332"/>
          </a:xfrm>
          <a:prstGeom prst="rect">
            <a:avLst/>
          </a:prstGeom>
          <a:noFill/>
          <a:ln w="12700">
            <a:solidFill>
              <a:schemeClr val="tx1"/>
            </a:solidFill>
          </a:ln>
        </p:spPr>
        <p:txBody>
          <a:bodyPr wrap="square" rtlCol="1">
            <a:spAutoFit/>
          </a:bodyPr>
          <a:lstStyle/>
          <a:p>
            <a:r>
              <a:rPr lang="he-IL" dirty="0" smtClean="0">
                <a:latin typeface="Aharoni" panose="02010803020104030203" pitchFamily="2" charset="-79"/>
                <a:cs typeface="Aharoni" panose="02010803020104030203" pitchFamily="2" charset="-79"/>
              </a:rPr>
              <a:t>אישור תוכניות ביקור בנציבות									                         3</a:t>
            </a:r>
            <a:endParaRPr lang="he-IL" dirty="0">
              <a:latin typeface="Aharoni" panose="02010803020104030203" pitchFamily="2" charset="-79"/>
              <a:cs typeface="Aharoni" panose="02010803020104030203" pitchFamily="2" charset="-79"/>
            </a:endParaRPr>
          </a:p>
        </p:txBody>
      </p:sp>
      <p:sp>
        <p:nvSpPr>
          <p:cNvPr id="4" name="TextBox 3"/>
          <p:cNvSpPr txBox="1"/>
          <p:nvPr/>
        </p:nvSpPr>
        <p:spPr>
          <a:xfrm>
            <a:off x="0" y="0"/>
            <a:ext cx="12192000" cy="707886"/>
          </a:xfrm>
          <a:prstGeom prst="rect">
            <a:avLst/>
          </a:prstGeom>
          <a:solidFill>
            <a:schemeClr val="tx1"/>
          </a:solidFill>
          <a:ln w="12700">
            <a:noFill/>
          </a:ln>
        </p:spPr>
        <p:txBody>
          <a:bodyPr wrap="square" rtlCol="1">
            <a:spAutoFit/>
          </a:bodyPr>
          <a:lstStyle/>
          <a:p>
            <a:pPr algn="ctr"/>
            <a:r>
              <a:rPr lang="he-IL" sz="4000" dirty="0" smtClean="0">
                <a:solidFill>
                  <a:schemeClr val="bg1"/>
                </a:solidFill>
                <a:latin typeface="Aharoni" panose="02010803020104030203" pitchFamily="2" charset="-79"/>
                <a:cs typeface="Aharoni" panose="02010803020104030203" pitchFamily="2" charset="-79"/>
              </a:rPr>
              <a:t>רקע</a:t>
            </a:r>
            <a:endParaRPr lang="he-IL" sz="4000" dirty="0">
              <a:solidFill>
                <a:schemeClr val="bg1"/>
              </a:solidFill>
              <a:latin typeface="Aharoni" panose="02010803020104030203" pitchFamily="2" charset="-79"/>
              <a:cs typeface="Aharoni" panose="02010803020104030203" pitchFamily="2" charset="-79"/>
            </a:endParaRPr>
          </a:p>
        </p:txBody>
      </p:sp>
    </p:spTree>
    <p:extLst>
      <p:ext uri="{BB962C8B-B14F-4D97-AF65-F5344CB8AC3E}">
        <p14:creationId xmlns:p14="http://schemas.microsoft.com/office/powerpoint/2010/main" val="15940388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ctrTitle"/>
          </p:nvPr>
        </p:nvSpPr>
        <p:spPr>
          <a:xfrm>
            <a:off x="101600" y="342901"/>
            <a:ext cx="11912600" cy="6337300"/>
          </a:xfrm>
        </p:spPr>
        <p:txBody>
          <a:bodyPr anchor="t">
            <a:noAutofit/>
          </a:bodyPr>
          <a:lstStyle/>
          <a:p>
            <a:pPr algn="r">
              <a:lnSpc>
                <a:spcPct val="100000"/>
              </a:lnSpc>
            </a:pPr>
            <a:r>
              <a:rPr lang="he-IL" sz="2800" dirty="0" smtClean="0">
                <a:latin typeface="Aharoni" panose="02010803020104030203" pitchFamily="2" charset="-79"/>
                <a:cs typeface="Aharoni" panose="02010803020104030203" pitchFamily="2" charset="-79"/>
              </a:rPr>
              <a:t/>
            </a:r>
            <a:br>
              <a:rPr lang="he-IL" sz="2800" dirty="0" smtClean="0">
                <a:latin typeface="Aharoni" panose="02010803020104030203" pitchFamily="2" charset="-79"/>
                <a:cs typeface="Aharoni" panose="02010803020104030203" pitchFamily="2" charset="-79"/>
              </a:rPr>
            </a:br>
            <a:r>
              <a:rPr lang="he-IL" sz="2800" dirty="0" smtClean="0">
                <a:latin typeface="Aharoni" panose="02010803020104030203" pitchFamily="2" charset="-79"/>
                <a:cs typeface="Aharoni" panose="02010803020104030203" pitchFamily="2" charset="-79"/>
              </a:rPr>
              <a:t>06:15 – מד"ס (רשות)</a:t>
            </a:r>
            <a:br>
              <a:rPr lang="he-IL" sz="2800" dirty="0" smtClean="0">
                <a:latin typeface="Aharoni" panose="02010803020104030203" pitchFamily="2" charset="-79"/>
                <a:cs typeface="Aharoni" panose="02010803020104030203" pitchFamily="2" charset="-79"/>
              </a:rPr>
            </a:br>
            <a:r>
              <a:rPr lang="he-IL" sz="2800" dirty="0" smtClean="0">
                <a:latin typeface="Aharoni" panose="02010803020104030203" pitchFamily="2" charset="-79"/>
                <a:cs typeface="Aharoni" panose="02010803020104030203" pitchFamily="2" charset="-79"/>
              </a:rPr>
              <a:t>07:45 – יציאה מרוכזת באוטובוס ממב"ל</a:t>
            </a:r>
            <a:br>
              <a:rPr lang="he-IL" sz="2800" dirty="0" smtClean="0">
                <a:latin typeface="Aharoni" panose="02010803020104030203" pitchFamily="2" charset="-79"/>
                <a:cs typeface="Aharoni" panose="02010803020104030203" pitchFamily="2" charset="-79"/>
              </a:rPr>
            </a:br>
            <a:r>
              <a:rPr lang="he-IL" sz="2800" dirty="0" smtClean="0">
                <a:latin typeface="Aharoni" panose="02010803020104030203" pitchFamily="2" charset="-79"/>
                <a:cs typeface="Aharoni" panose="02010803020104030203" pitchFamily="2" charset="-79"/>
              </a:rPr>
              <a:t>08:00 – כניסה, בידוק, תדריך בטחון, כיבוד קל</a:t>
            </a:r>
            <a:br>
              <a:rPr lang="he-IL" sz="2800" dirty="0" smtClean="0">
                <a:latin typeface="Aharoni" panose="02010803020104030203" pitchFamily="2" charset="-79"/>
                <a:cs typeface="Aharoni" panose="02010803020104030203" pitchFamily="2" charset="-79"/>
              </a:rPr>
            </a:br>
            <a:r>
              <a:rPr lang="he-IL" sz="1800" dirty="0" smtClean="0">
                <a:latin typeface="Aharoni" panose="02010803020104030203" pitchFamily="2" charset="-79"/>
                <a:cs typeface="Aharoni" panose="02010803020104030203" pitchFamily="2" charset="-79"/>
              </a:rPr>
              <a:t/>
            </a:r>
            <a:br>
              <a:rPr lang="he-IL" sz="1800" dirty="0" smtClean="0">
                <a:latin typeface="Aharoni" panose="02010803020104030203" pitchFamily="2" charset="-79"/>
                <a:cs typeface="Aharoni" panose="02010803020104030203" pitchFamily="2" charset="-79"/>
              </a:rPr>
            </a:br>
            <a:r>
              <a:rPr lang="he-IL" sz="1050" dirty="0" smtClean="0">
                <a:latin typeface="Aharoni" panose="02010803020104030203" pitchFamily="2" charset="-79"/>
                <a:cs typeface="Aharoni" panose="02010803020104030203" pitchFamily="2" charset="-79"/>
              </a:rPr>
              <a:t/>
            </a:r>
            <a:br>
              <a:rPr lang="he-IL" sz="1050" dirty="0" smtClean="0">
                <a:latin typeface="Aharoni" panose="02010803020104030203" pitchFamily="2" charset="-79"/>
                <a:cs typeface="Aharoni" panose="02010803020104030203" pitchFamily="2" charset="-79"/>
              </a:rPr>
            </a:br>
            <a:r>
              <a:rPr lang="he-IL" sz="2800" dirty="0" smtClean="0">
                <a:latin typeface="Aharoni" panose="02010803020104030203" pitchFamily="2" charset="-79"/>
                <a:cs typeface="Aharoni" panose="02010803020104030203" pitchFamily="2" charset="-79"/>
              </a:rPr>
              <a:t>09:00-10:00 – הרצאת ראש הנציבות</a:t>
            </a:r>
            <a:br>
              <a:rPr lang="he-IL" sz="2800" dirty="0" smtClean="0">
                <a:latin typeface="Aharoni" panose="02010803020104030203" pitchFamily="2" charset="-79"/>
                <a:cs typeface="Aharoni" panose="02010803020104030203" pitchFamily="2" charset="-79"/>
              </a:rPr>
            </a:br>
            <a:r>
              <a:rPr lang="he-IL" sz="2800" dirty="0" smtClean="0">
                <a:latin typeface="Aharoni" panose="02010803020104030203" pitchFamily="2" charset="-79"/>
                <a:cs typeface="Aharoni" panose="02010803020104030203" pitchFamily="2" charset="-79"/>
              </a:rPr>
              <a:t>10:15-11:15 – הערכת מצב ראש אגף המודיעין</a:t>
            </a:r>
            <a:br>
              <a:rPr lang="he-IL" sz="2800" dirty="0" smtClean="0">
                <a:latin typeface="Aharoni" panose="02010803020104030203" pitchFamily="2" charset="-79"/>
                <a:cs typeface="Aharoni" panose="02010803020104030203" pitchFamily="2" charset="-79"/>
              </a:rPr>
            </a:br>
            <a:r>
              <a:rPr lang="he-IL" sz="2800" dirty="0" smtClean="0">
                <a:latin typeface="Aharoni" panose="02010803020104030203" pitchFamily="2" charset="-79"/>
                <a:cs typeface="Aharoni" panose="02010803020104030203" pitchFamily="2" charset="-79"/>
              </a:rPr>
              <a:t>11:30-12:30 – סקירת רמ"ט - בניין כוח</a:t>
            </a:r>
            <a:br>
              <a:rPr lang="he-IL" sz="2800" dirty="0" smtClean="0">
                <a:latin typeface="Aharoni" panose="02010803020104030203" pitchFamily="2" charset="-79"/>
                <a:cs typeface="Aharoni" panose="02010803020104030203" pitchFamily="2" charset="-79"/>
              </a:rPr>
            </a:br>
            <a:r>
              <a:rPr lang="he-IL" sz="1800" dirty="0" smtClean="0">
                <a:latin typeface="Aharoni" panose="02010803020104030203" pitchFamily="2" charset="-79"/>
                <a:cs typeface="Aharoni" panose="02010803020104030203" pitchFamily="2" charset="-79"/>
              </a:rPr>
              <a:t/>
            </a:r>
            <a:br>
              <a:rPr lang="he-IL" sz="1800" dirty="0" smtClean="0">
                <a:latin typeface="Aharoni" panose="02010803020104030203" pitchFamily="2" charset="-79"/>
                <a:cs typeface="Aharoni" panose="02010803020104030203" pitchFamily="2" charset="-79"/>
              </a:rPr>
            </a:br>
            <a:r>
              <a:rPr lang="he-IL" sz="2800" dirty="0" smtClean="0">
                <a:latin typeface="Aharoni" panose="02010803020104030203" pitchFamily="2" charset="-79"/>
                <a:cs typeface="Aharoni" panose="02010803020104030203" pitchFamily="2" charset="-79"/>
              </a:rPr>
              <a:t>ארוחת צהריים</a:t>
            </a:r>
            <a:br>
              <a:rPr lang="he-IL" sz="2800" dirty="0" smtClean="0">
                <a:latin typeface="Aharoni" panose="02010803020104030203" pitchFamily="2" charset="-79"/>
                <a:cs typeface="Aharoni" panose="02010803020104030203" pitchFamily="2" charset="-79"/>
              </a:rPr>
            </a:br>
            <a:r>
              <a:rPr lang="he-IL" sz="1800" dirty="0" smtClean="0">
                <a:latin typeface="Aharoni" panose="02010803020104030203" pitchFamily="2" charset="-79"/>
                <a:cs typeface="Aharoni" panose="02010803020104030203" pitchFamily="2" charset="-79"/>
              </a:rPr>
              <a:t/>
            </a:r>
            <a:br>
              <a:rPr lang="he-IL" sz="1800" dirty="0" smtClean="0">
                <a:latin typeface="Aharoni" panose="02010803020104030203" pitchFamily="2" charset="-79"/>
                <a:cs typeface="Aharoni" panose="02010803020104030203" pitchFamily="2" charset="-79"/>
              </a:rPr>
            </a:br>
            <a:r>
              <a:rPr lang="he-IL" sz="2800" dirty="0" smtClean="0">
                <a:latin typeface="Aharoni" panose="02010803020104030203" pitchFamily="2" charset="-79"/>
                <a:cs typeface="Aharoni" panose="02010803020104030203" pitchFamily="2" charset="-79"/>
              </a:rPr>
              <a:t>13:30-14:30 – סקירה מדינית ואסטרטגית</a:t>
            </a:r>
            <a:br>
              <a:rPr lang="he-IL" sz="2800" dirty="0" smtClean="0">
                <a:latin typeface="Aharoni" panose="02010803020104030203" pitchFamily="2" charset="-79"/>
                <a:cs typeface="Aharoni" panose="02010803020104030203" pitchFamily="2" charset="-79"/>
              </a:rPr>
            </a:br>
            <a:r>
              <a:rPr lang="he-IL" sz="2800" dirty="0" smtClean="0">
                <a:latin typeface="Aharoni" panose="02010803020104030203" pitchFamily="2" charset="-79"/>
                <a:cs typeface="Aharoni" panose="02010803020104030203" pitchFamily="2" charset="-79"/>
              </a:rPr>
              <a:t>14:45-17:00 – הרצאה וביקור באגף הטכנולוגיה בראי נושא החדשנות</a:t>
            </a:r>
            <a:r>
              <a:rPr lang="he-IL" sz="2800" dirty="0" smtClean="0">
                <a:latin typeface="Aharoni" panose="02010803020104030203" pitchFamily="2" charset="-79"/>
                <a:cs typeface="Aharoni" panose="02010803020104030203" pitchFamily="2" charset="-79"/>
              </a:rPr>
              <a:t/>
            </a:r>
            <a:br>
              <a:rPr lang="he-IL" sz="2800" dirty="0" smtClean="0">
                <a:latin typeface="Aharoni" panose="02010803020104030203" pitchFamily="2" charset="-79"/>
                <a:cs typeface="Aharoni" panose="02010803020104030203" pitchFamily="2" charset="-79"/>
              </a:rPr>
            </a:br>
            <a:r>
              <a:rPr lang="he-IL" sz="1800" dirty="0" smtClean="0">
                <a:latin typeface="Aharoni" panose="02010803020104030203" pitchFamily="2" charset="-79"/>
                <a:cs typeface="Aharoni" panose="02010803020104030203" pitchFamily="2" charset="-79"/>
              </a:rPr>
              <a:t/>
            </a:r>
            <a:br>
              <a:rPr lang="he-IL" sz="1800" dirty="0" smtClean="0">
                <a:latin typeface="Aharoni" panose="02010803020104030203" pitchFamily="2" charset="-79"/>
                <a:cs typeface="Aharoni" panose="02010803020104030203" pitchFamily="2" charset="-79"/>
              </a:rPr>
            </a:br>
            <a:r>
              <a:rPr lang="he-IL" sz="2800" dirty="0" smtClean="0">
                <a:latin typeface="Aharoni" panose="02010803020104030203" pitchFamily="2" charset="-79"/>
                <a:cs typeface="Aharoni" panose="02010803020104030203" pitchFamily="2" charset="-79"/>
              </a:rPr>
              <a:t>סיכום וחזרה מרוכזת למב"ל (17:45, משוער)</a:t>
            </a:r>
            <a:br>
              <a:rPr lang="he-IL" sz="2800" dirty="0" smtClean="0">
                <a:latin typeface="Aharoni" panose="02010803020104030203" pitchFamily="2" charset="-79"/>
                <a:cs typeface="Aharoni" panose="02010803020104030203" pitchFamily="2" charset="-79"/>
              </a:rPr>
            </a:br>
            <a:r>
              <a:rPr lang="he-IL" sz="2800" dirty="0" smtClean="0">
                <a:latin typeface="Aharoni" panose="02010803020104030203" pitchFamily="2" charset="-79"/>
                <a:cs typeface="Aharoni" panose="02010803020104030203" pitchFamily="2" charset="-79"/>
              </a:rPr>
              <a:t/>
            </a:r>
            <a:br>
              <a:rPr lang="he-IL" sz="2800" dirty="0" smtClean="0">
                <a:latin typeface="Aharoni" panose="02010803020104030203" pitchFamily="2" charset="-79"/>
                <a:cs typeface="Aharoni" panose="02010803020104030203" pitchFamily="2" charset="-79"/>
              </a:rPr>
            </a:br>
            <a:r>
              <a:rPr lang="he-IL" sz="2800" dirty="0" smtClean="0">
                <a:latin typeface="Aharoni" panose="02010803020104030203" pitchFamily="2" charset="-79"/>
                <a:cs typeface="Aharoni" panose="02010803020104030203" pitchFamily="2" charset="-79"/>
              </a:rPr>
              <a:t/>
            </a:r>
            <a:br>
              <a:rPr lang="he-IL" sz="2800" dirty="0" smtClean="0">
                <a:latin typeface="Aharoni" panose="02010803020104030203" pitchFamily="2" charset="-79"/>
                <a:cs typeface="Aharoni" panose="02010803020104030203" pitchFamily="2" charset="-79"/>
              </a:rPr>
            </a:br>
            <a:r>
              <a:rPr lang="he-IL" sz="2800" dirty="0" smtClean="0">
                <a:latin typeface="Aharoni" panose="02010803020104030203" pitchFamily="2" charset="-79"/>
                <a:cs typeface="Aharoni" panose="02010803020104030203" pitchFamily="2" charset="-79"/>
              </a:rPr>
              <a:t/>
            </a:r>
            <a:br>
              <a:rPr lang="he-IL" sz="2800" dirty="0" smtClean="0">
                <a:latin typeface="Aharoni" panose="02010803020104030203" pitchFamily="2" charset="-79"/>
                <a:cs typeface="Aharoni" panose="02010803020104030203" pitchFamily="2" charset="-79"/>
              </a:rPr>
            </a:br>
            <a:r>
              <a:rPr lang="he-IL" sz="2800" dirty="0" smtClean="0">
                <a:latin typeface="Aharoni" panose="02010803020104030203" pitchFamily="2" charset="-79"/>
                <a:cs typeface="Aharoni" panose="02010803020104030203" pitchFamily="2" charset="-79"/>
              </a:rPr>
              <a:t/>
            </a:r>
            <a:br>
              <a:rPr lang="he-IL" sz="2800" dirty="0" smtClean="0">
                <a:latin typeface="Aharoni" panose="02010803020104030203" pitchFamily="2" charset="-79"/>
                <a:cs typeface="Aharoni" panose="02010803020104030203" pitchFamily="2" charset="-79"/>
              </a:rPr>
            </a:br>
            <a:r>
              <a:rPr lang="he-IL" sz="2800" dirty="0" smtClean="0">
                <a:latin typeface="Aharoni" panose="02010803020104030203" pitchFamily="2" charset="-79"/>
                <a:cs typeface="Aharoni" panose="02010803020104030203" pitchFamily="2" charset="-79"/>
              </a:rPr>
              <a:t/>
            </a:r>
            <a:br>
              <a:rPr lang="he-IL" sz="2800" dirty="0" smtClean="0">
                <a:latin typeface="Aharoni" panose="02010803020104030203" pitchFamily="2" charset="-79"/>
                <a:cs typeface="Aharoni" panose="02010803020104030203" pitchFamily="2" charset="-79"/>
              </a:rPr>
            </a:br>
            <a:r>
              <a:rPr lang="he-IL" sz="2800" dirty="0" smtClean="0">
                <a:latin typeface="Aharoni" panose="02010803020104030203" pitchFamily="2" charset="-79"/>
                <a:cs typeface="Aharoni" panose="02010803020104030203" pitchFamily="2" charset="-79"/>
              </a:rPr>
              <a:t/>
            </a:r>
            <a:br>
              <a:rPr lang="he-IL" sz="2800" dirty="0" smtClean="0">
                <a:latin typeface="Aharoni" panose="02010803020104030203" pitchFamily="2" charset="-79"/>
                <a:cs typeface="Aharoni" panose="02010803020104030203" pitchFamily="2" charset="-79"/>
              </a:rPr>
            </a:br>
            <a:r>
              <a:rPr lang="he-IL" sz="2800" dirty="0" smtClean="0">
                <a:latin typeface="Aharoni" panose="02010803020104030203" pitchFamily="2" charset="-79"/>
                <a:cs typeface="Aharoni" panose="02010803020104030203" pitchFamily="2" charset="-79"/>
              </a:rPr>
              <a:t/>
            </a:r>
            <a:br>
              <a:rPr lang="he-IL" sz="2800" dirty="0" smtClean="0">
                <a:latin typeface="Aharoni" panose="02010803020104030203" pitchFamily="2" charset="-79"/>
                <a:cs typeface="Aharoni" panose="02010803020104030203" pitchFamily="2" charset="-79"/>
              </a:rPr>
            </a:br>
            <a:endParaRPr lang="he-IL" sz="2800" dirty="0">
              <a:latin typeface="Aharoni" panose="02010803020104030203" pitchFamily="2" charset="-79"/>
              <a:cs typeface="Aharoni" panose="02010803020104030203" pitchFamily="2" charset="-79"/>
            </a:endParaRPr>
          </a:p>
        </p:txBody>
      </p:sp>
      <p:sp>
        <p:nvSpPr>
          <p:cNvPr id="4" name="TextBox 3"/>
          <p:cNvSpPr txBox="1"/>
          <p:nvPr/>
        </p:nvSpPr>
        <p:spPr>
          <a:xfrm>
            <a:off x="101600" y="6426200"/>
            <a:ext cx="12001500" cy="369332"/>
          </a:xfrm>
          <a:prstGeom prst="rect">
            <a:avLst/>
          </a:prstGeom>
          <a:noFill/>
          <a:ln w="12700">
            <a:solidFill>
              <a:schemeClr val="tx1"/>
            </a:solidFill>
          </a:ln>
        </p:spPr>
        <p:txBody>
          <a:bodyPr wrap="square" rtlCol="1">
            <a:spAutoFit/>
          </a:bodyPr>
          <a:lstStyle/>
          <a:p>
            <a:r>
              <a:rPr lang="he-IL" dirty="0" smtClean="0">
                <a:latin typeface="Aharoni" panose="02010803020104030203" pitchFamily="2" charset="-79"/>
                <a:cs typeface="Aharoni" panose="02010803020104030203" pitchFamily="2" charset="-79"/>
              </a:rPr>
              <a:t>אישור תוכניות ביקור בנציבות									                         4</a:t>
            </a:r>
            <a:endParaRPr lang="he-IL" dirty="0">
              <a:latin typeface="Aharoni" panose="02010803020104030203" pitchFamily="2" charset="-79"/>
              <a:cs typeface="Aharoni" panose="02010803020104030203" pitchFamily="2" charset="-79"/>
            </a:endParaRPr>
          </a:p>
        </p:txBody>
      </p:sp>
      <p:sp>
        <p:nvSpPr>
          <p:cNvPr id="5" name="TextBox 4"/>
          <p:cNvSpPr txBox="1"/>
          <p:nvPr/>
        </p:nvSpPr>
        <p:spPr>
          <a:xfrm>
            <a:off x="0" y="-12700"/>
            <a:ext cx="12192000" cy="707886"/>
          </a:xfrm>
          <a:prstGeom prst="rect">
            <a:avLst/>
          </a:prstGeom>
          <a:solidFill>
            <a:schemeClr val="tx1"/>
          </a:solidFill>
          <a:ln w="12700">
            <a:noFill/>
          </a:ln>
        </p:spPr>
        <p:txBody>
          <a:bodyPr wrap="square" rtlCol="1">
            <a:spAutoFit/>
          </a:bodyPr>
          <a:lstStyle/>
          <a:p>
            <a:pPr algn="ctr"/>
            <a:r>
              <a:rPr lang="he-IL" sz="4000" dirty="0" smtClean="0">
                <a:solidFill>
                  <a:schemeClr val="bg1"/>
                </a:solidFill>
                <a:latin typeface="Aharoni" panose="02010803020104030203" pitchFamily="2" charset="-79"/>
                <a:cs typeface="Aharoni" panose="02010803020104030203" pitchFamily="2" charset="-79"/>
              </a:rPr>
              <a:t>מתווה חניכים ישראליים</a:t>
            </a:r>
            <a:endParaRPr lang="he-IL" sz="4000" dirty="0">
              <a:solidFill>
                <a:schemeClr val="bg1"/>
              </a:solidFill>
              <a:latin typeface="Aharoni" panose="02010803020104030203" pitchFamily="2" charset="-79"/>
              <a:cs typeface="Aharoni" panose="02010803020104030203" pitchFamily="2" charset="-79"/>
            </a:endParaRPr>
          </a:p>
        </p:txBody>
      </p:sp>
    </p:spTree>
    <p:extLst>
      <p:ext uri="{BB962C8B-B14F-4D97-AF65-F5344CB8AC3E}">
        <p14:creationId xmlns:p14="http://schemas.microsoft.com/office/powerpoint/2010/main" val="237665177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ctrTitle"/>
          </p:nvPr>
        </p:nvSpPr>
        <p:spPr>
          <a:xfrm>
            <a:off x="101600" y="419101"/>
            <a:ext cx="11912600" cy="6337300"/>
          </a:xfrm>
        </p:spPr>
        <p:txBody>
          <a:bodyPr anchor="t">
            <a:noAutofit/>
          </a:bodyPr>
          <a:lstStyle/>
          <a:p>
            <a:pPr algn="r">
              <a:lnSpc>
                <a:spcPct val="100000"/>
              </a:lnSpc>
            </a:pPr>
            <a:r>
              <a:rPr lang="he-IL" sz="2800" dirty="0" smtClean="0">
                <a:latin typeface="Aharoni" panose="02010803020104030203" pitchFamily="2" charset="-79"/>
                <a:cs typeface="Aharoni" panose="02010803020104030203" pitchFamily="2" charset="-79"/>
              </a:rPr>
              <a:t/>
            </a:r>
            <a:br>
              <a:rPr lang="he-IL" sz="2800" dirty="0" smtClean="0">
                <a:latin typeface="Aharoni" panose="02010803020104030203" pitchFamily="2" charset="-79"/>
                <a:cs typeface="Aharoni" panose="02010803020104030203" pitchFamily="2" charset="-79"/>
              </a:rPr>
            </a:br>
            <a:r>
              <a:rPr lang="he-IL" sz="2800" dirty="0">
                <a:latin typeface="Aharoni" panose="02010803020104030203" pitchFamily="2" charset="-79"/>
                <a:cs typeface="Aharoni" panose="02010803020104030203" pitchFamily="2" charset="-79"/>
              </a:rPr>
              <a:t>06:15 – מד"ס (רשות)</a:t>
            </a:r>
            <a:r>
              <a:rPr lang="he-IL" sz="2800" dirty="0" smtClean="0">
                <a:latin typeface="Aharoni" panose="02010803020104030203" pitchFamily="2" charset="-79"/>
                <a:cs typeface="Aharoni" panose="02010803020104030203" pitchFamily="2" charset="-79"/>
              </a:rPr>
              <a:t/>
            </a:r>
            <a:br>
              <a:rPr lang="he-IL" sz="2800" dirty="0" smtClean="0">
                <a:latin typeface="Aharoni" panose="02010803020104030203" pitchFamily="2" charset="-79"/>
                <a:cs typeface="Aharoni" panose="02010803020104030203" pitchFamily="2" charset="-79"/>
              </a:rPr>
            </a:br>
            <a:r>
              <a:rPr lang="he-IL" sz="2800" dirty="0" smtClean="0">
                <a:latin typeface="Aharoni" panose="02010803020104030203" pitchFamily="2" charset="-79"/>
                <a:cs typeface="Aharoni" panose="02010803020104030203" pitchFamily="2" charset="-79"/>
              </a:rPr>
              <a:t>07:30-10:10 – הקרנת הסרט מינכן (ספריית מב"ל)</a:t>
            </a:r>
            <a:br>
              <a:rPr lang="he-IL" sz="2800" dirty="0" smtClean="0">
                <a:latin typeface="Aharoni" panose="02010803020104030203" pitchFamily="2" charset="-79"/>
                <a:cs typeface="Aharoni" panose="02010803020104030203" pitchFamily="2" charset="-79"/>
              </a:rPr>
            </a:br>
            <a:r>
              <a:rPr lang="he-IL" sz="2800" dirty="0" smtClean="0">
                <a:latin typeface="Aharoni" panose="02010803020104030203" pitchFamily="2" charset="-79"/>
                <a:cs typeface="Aharoni" panose="02010803020104030203" pitchFamily="2" charset="-79"/>
              </a:rPr>
              <a:t>10:15 – יציאה מרוכזת ממב"ל</a:t>
            </a:r>
            <a:br>
              <a:rPr lang="he-IL" sz="2800" dirty="0" smtClean="0">
                <a:latin typeface="Aharoni" panose="02010803020104030203" pitchFamily="2" charset="-79"/>
                <a:cs typeface="Aharoni" panose="02010803020104030203" pitchFamily="2" charset="-79"/>
              </a:rPr>
            </a:br>
            <a:r>
              <a:rPr lang="he-IL" sz="2800" dirty="0" smtClean="0">
                <a:latin typeface="Aharoni" panose="02010803020104030203" pitchFamily="2" charset="-79"/>
                <a:cs typeface="Aharoni" panose="02010803020104030203" pitchFamily="2" charset="-79"/>
              </a:rPr>
              <a:t/>
            </a:r>
            <a:br>
              <a:rPr lang="he-IL" sz="2800" dirty="0" smtClean="0">
                <a:latin typeface="Aharoni" panose="02010803020104030203" pitchFamily="2" charset="-79"/>
                <a:cs typeface="Aharoni" panose="02010803020104030203" pitchFamily="2" charset="-79"/>
              </a:rPr>
            </a:br>
            <a:r>
              <a:rPr lang="he-IL" sz="2800" dirty="0" smtClean="0">
                <a:latin typeface="Aharoni" panose="02010803020104030203" pitchFamily="2" charset="-79"/>
                <a:cs typeface="Aharoni" panose="02010803020104030203" pitchFamily="2" charset="-79"/>
              </a:rPr>
              <a:t>11:00-12:30 – סקירת ראש אגף קש"ח</a:t>
            </a:r>
            <a:br>
              <a:rPr lang="he-IL" sz="2800" dirty="0" smtClean="0">
                <a:latin typeface="Aharoni" panose="02010803020104030203" pitchFamily="2" charset="-79"/>
                <a:cs typeface="Aharoni" panose="02010803020104030203" pitchFamily="2" charset="-79"/>
              </a:rPr>
            </a:br>
            <a:r>
              <a:rPr lang="he-IL" sz="2800" dirty="0" smtClean="0">
                <a:latin typeface="Aharoni" panose="02010803020104030203" pitchFamily="2" charset="-79"/>
                <a:cs typeface="Aharoni" panose="02010803020104030203" pitchFamily="2" charset="-79"/>
              </a:rPr>
              <a:t/>
            </a:r>
            <a:br>
              <a:rPr lang="he-IL" sz="2800" dirty="0" smtClean="0">
                <a:latin typeface="Aharoni" panose="02010803020104030203" pitchFamily="2" charset="-79"/>
                <a:cs typeface="Aharoni" panose="02010803020104030203" pitchFamily="2" charset="-79"/>
              </a:rPr>
            </a:br>
            <a:r>
              <a:rPr lang="he-IL" sz="2800" dirty="0" smtClean="0">
                <a:latin typeface="Aharoni" panose="02010803020104030203" pitchFamily="2" charset="-79"/>
                <a:cs typeface="Aharoni" panose="02010803020104030203" pitchFamily="2" charset="-79"/>
              </a:rPr>
              <a:t>ארוחת צהריים (מסעדה חיצונית)</a:t>
            </a:r>
            <a:br>
              <a:rPr lang="he-IL" sz="2800" dirty="0" smtClean="0">
                <a:latin typeface="Aharoni" panose="02010803020104030203" pitchFamily="2" charset="-79"/>
                <a:cs typeface="Aharoni" panose="02010803020104030203" pitchFamily="2" charset="-79"/>
              </a:rPr>
            </a:br>
            <a:r>
              <a:rPr lang="he-IL" sz="2800" dirty="0" smtClean="0">
                <a:latin typeface="Aharoni" panose="02010803020104030203" pitchFamily="2" charset="-79"/>
                <a:cs typeface="Aharoni" panose="02010803020104030203" pitchFamily="2" charset="-79"/>
              </a:rPr>
              <a:t/>
            </a:r>
            <a:br>
              <a:rPr lang="he-IL" sz="2800" dirty="0" smtClean="0">
                <a:latin typeface="Aharoni" panose="02010803020104030203" pitchFamily="2" charset="-79"/>
                <a:cs typeface="Aharoni" panose="02010803020104030203" pitchFamily="2" charset="-79"/>
              </a:rPr>
            </a:br>
            <a:r>
              <a:rPr lang="he-IL" sz="2800" dirty="0" smtClean="0">
                <a:latin typeface="Aharoni" panose="02010803020104030203" pitchFamily="2" charset="-79"/>
                <a:cs typeface="Aharoni" panose="02010803020104030203" pitchFamily="2" charset="-79"/>
              </a:rPr>
              <a:t>14:30-16:00 – שיחה במב"ל עם מיכאל בר זוהר/ניסים משעל ("המוסד המבצעים הגדולים")</a:t>
            </a:r>
            <a:br>
              <a:rPr lang="he-IL" sz="2800" dirty="0" smtClean="0">
                <a:latin typeface="Aharoni" panose="02010803020104030203" pitchFamily="2" charset="-79"/>
                <a:cs typeface="Aharoni" panose="02010803020104030203" pitchFamily="2" charset="-79"/>
              </a:rPr>
            </a:br>
            <a:r>
              <a:rPr lang="he-IL" sz="2800" dirty="0" smtClean="0">
                <a:latin typeface="Aharoni" panose="02010803020104030203" pitchFamily="2" charset="-79"/>
                <a:cs typeface="Aharoni" panose="02010803020104030203" pitchFamily="2" charset="-79"/>
              </a:rPr>
              <a:t>                   </a:t>
            </a:r>
            <a:r>
              <a:rPr lang="he-IL" sz="2800" dirty="0">
                <a:latin typeface="Aharoni" panose="02010803020104030203" pitchFamily="2" charset="-79"/>
                <a:cs typeface="Aharoni" panose="02010803020104030203" pitchFamily="2" charset="-79"/>
              </a:rPr>
              <a:t/>
            </a:r>
            <a:br>
              <a:rPr lang="he-IL" sz="2800" dirty="0">
                <a:latin typeface="Aharoni" panose="02010803020104030203" pitchFamily="2" charset="-79"/>
                <a:cs typeface="Aharoni" panose="02010803020104030203" pitchFamily="2" charset="-79"/>
              </a:rPr>
            </a:br>
            <a:r>
              <a:rPr lang="he-IL" sz="2800" dirty="0" smtClean="0">
                <a:latin typeface="Aharoni" panose="02010803020104030203" pitchFamily="2" charset="-79"/>
                <a:cs typeface="Aharoni" panose="02010803020104030203" pitchFamily="2" charset="-79"/>
              </a:rPr>
              <a:t>סיכום ופיזור </a:t>
            </a:r>
            <a:br>
              <a:rPr lang="he-IL" sz="2800" dirty="0" smtClean="0">
                <a:latin typeface="Aharoni" panose="02010803020104030203" pitchFamily="2" charset="-79"/>
                <a:cs typeface="Aharoni" panose="02010803020104030203" pitchFamily="2" charset="-79"/>
              </a:rPr>
            </a:br>
            <a:r>
              <a:rPr lang="he-IL" sz="2800" dirty="0" smtClean="0">
                <a:latin typeface="Aharoni" panose="02010803020104030203" pitchFamily="2" charset="-79"/>
                <a:cs typeface="Aharoni" panose="02010803020104030203" pitchFamily="2" charset="-79"/>
              </a:rPr>
              <a:t/>
            </a:r>
            <a:br>
              <a:rPr lang="he-IL" sz="2800" dirty="0" smtClean="0">
                <a:latin typeface="Aharoni" panose="02010803020104030203" pitchFamily="2" charset="-79"/>
                <a:cs typeface="Aharoni" panose="02010803020104030203" pitchFamily="2" charset="-79"/>
              </a:rPr>
            </a:br>
            <a:r>
              <a:rPr lang="he-IL" sz="2800" dirty="0">
                <a:latin typeface="Aharoni" panose="02010803020104030203" pitchFamily="2" charset="-79"/>
                <a:cs typeface="Aharoni" panose="02010803020104030203" pitchFamily="2" charset="-79"/>
              </a:rPr>
              <a:t/>
            </a:r>
            <a:br>
              <a:rPr lang="he-IL" sz="2800" dirty="0">
                <a:latin typeface="Aharoni" panose="02010803020104030203" pitchFamily="2" charset="-79"/>
                <a:cs typeface="Aharoni" panose="02010803020104030203" pitchFamily="2" charset="-79"/>
              </a:rPr>
            </a:br>
            <a:r>
              <a:rPr lang="he-IL" sz="2800" dirty="0" smtClean="0">
                <a:latin typeface="Aharoni" panose="02010803020104030203" pitchFamily="2" charset="-79"/>
                <a:cs typeface="Aharoni" panose="02010803020104030203" pitchFamily="2" charset="-79"/>
              </a:rPr>
              <a:t/>
            </a:r>
            <a:br>
              <a:rPr lang="he-IL" sz="2800" dirty="0" smtClean="0">
                <a:latin typeface="Aharoni" panose="02010803020104030203" pitchFamily="2" charset="-79"/>
                <a:cs typeface="Aharoni" panose="02010803020104030203" pitchFamily="2" charset="-79"/>
              </a:rPr>
            </a:br>
            <a:r>
              <a:rPr lang="he-IL" sz="2800" dirty="0" smtClean="0">
                <a:latin typeface="Aharoni" panose="02010803020104030203" pitchFamily="2" charset="-79"/>
                <a:cs typeface="Aharoni" panose="02010803020104030203" pitchFamily="2" charset="-79"/>
              </a:rPr>
              <a:t/>
            </a:r>
            <a:br>
              <a:rPr lang="he-IL" sz="2800" dirty="0" smtClean="0">
                <a:latin typeface="Aharoni" panose="02010803020104030203" pitchFamily="2" charset="-79"/>
                <a:cs typeface="Aharoni" panose="02010803020104030203" pitchFamily="2" charset="-79"/>
              </a:rPr>
            </a:br>
            <a:r>
              <a:rPr lang="he-IL" sz="2800" dirty="0" smtClean="0">
                <a:latin typeface="Aharoni" panose="02010803020104030203" pitchFamily="2" charset="-79"/>
                <a:cs typeface="Aharoni" panose="02010803020104030203" pitchFamily="2" charset="-79"/>
              </a:rPr>
              <a:t/>
            </a:r>
            <a:br>
              <a:rPr lang="he-IL" sz="2800" dirty="0" smtClean="0">
                <a:latin typeface="Aharoni" panose="02010803020104030203" pitchFamily="2" charset="-79"/>
                <a:cs typeface="Aharoni" panose="02010803020104030203" pitchFamily="2" charset="-79"/>
              </a:rPr>
            </a:br>
            <a:r>
              <a:rPr lang="he-IL" sz="2800" dirty="0" smtClean="0">
                <a:latin typeface="Aharoni" panose="02010803020104030203" pitchFamily="2" charset="-79"/>
                <a:cs typeface="Aharoni" panose="02010803020104030203" pitchFamily="2" charset="-79"/>
              </a:rPr>
              <a:t/>
            </a:r>
            <a:br>
              <a:rPr lang="he-IL" sz="2800" dirty="0" smtClean="0">
                <a:latin typeface="Aharoni" panose="02010803020104030203" pitchFamily="2" charset="-79"/>
                <a:cs typeface="Aharoni" panose="02010803020104030203" pitchFamily="2" charset="-79"/>
              </a:rPr>
            </a:br>
            <a:r>
              <a:rPr lang="he-IL" sz="2800" dirty="0" smtClean="0">
                <a:latin typeface="Aharoni" panose="02010803020104030203" pitchFamily="2" charset="-79"/>
                <a:cs typeface="Aharoni" panose="02010803020104030203" pitchFamily="2" charset="-79"/>
              </a:rPr>
              <a:t/>
            </a:r>
            <a:br>
              <a:rPr lang="he-IL" sz="2800" dirty="0" smtClean="0">
                <a:latin typeface="Aharoni" panose="02010803020104030203" pitchFamily="2" charset="-79"/>
                <a:cs typeface="Aharoni" panose="02010803020104030203" pitchFamily="2" charset="-79"/>
              </a:rPr>
            </a:br>
            <a:r>
              <a:rPr lang="he-IL" sz="2800" dirty="0" smtClean="0">
                <a:latin typeface="Aharoni" panose="02010803020104030203" pitchFamily="2" charset="-79"/>
                <a:cs typeface="Aharoni" panose="02010803020104030203" pitchFamily="2" charset="-79"/>
              </a:rPr>
              <a:t/>
            </a:r>
            <a:br>
              <a:rPr lang="he-IL" sz="2800" dirty="0" smtClean="0">
                <a:latin typeface="Aharoni" panose="02010803020104030203" pitchFamily="2" charset="-79"/>
                <a:cs typeface="Aharoni" panose="02010803020104030203" pitchFamily="2" charset="-79"/>
              </a:rPr>
            </a:br>
            <a:endParaRPr lang="he-IL" sz="2800" dirty="0">
              <a:latin typeface="Aharoni" panose="02010803020104030203" pitchFamily="2" charset="-79"/>
              <a:cs typeface="Aharoni" panose="02010803020104030203" pitchFamily="2" charset="-79"/>
            </a:endParaRPr>
          </a:p>
        </p:txBody>
      </p:sp>
      <p:sp>
        <p:nvSpPr>
          <p:cNvPr id="4" name="TextBox 3"/>
          <p:cNvSpPr txBox="1"/>
          <p:nvPr/>
        </p:nvSpPr>
        <p:spPr>
          <a:xfrm>
            <a:off x="101600" y="6426200"/>
            <a:ext cx="12001500" cy="369332"/>
          </a:xfrm>
          <a:prstGeom prst="rect">
            <a:avLst/>
          </a:prstGeom>
          <a:noFill/>
          <a:ln w="12700">
            <a:solidFill>
              <a:schemeClr val="tx1"/>
            </a:solidFill>
          </a:ln>
        </p:spPr>
        <p:txBody>
          <a:bodyPr wrap="square" rtlCol="1">
            <a:spAutoFit/>
          </a:bodyPr>
          <a:lstStyle/>
          <a:p>
            <a:r>
              <a:rPr lang="he-IL" dirty="0" smtClean="0">
                <a:latin typeface="Aharoni" panose="02010803020104030203" pitchFamily="2" charset="-79"/>
                <a:cs typeface="Aharoni" panose="02010803020104030203" pitchFamily="2" charset="-79"/>
              </a:rPr>
              <a:t>אישור תוכניות ביקור בנציבות									                         5</a:t>
            </a:r>
            <a:endParaRPr lang="he-IL" dirty="0">
              <a:latin typeface="Aharoni" panose="02010803020104030203" pitchFamily="2" charset="-79"/>
              <a:cs typeface="Aharoni" panose="02010803020104030203" pitchFamily="2" charset="-79"/>
            </a:endParaRPr>
          </a:p>
        </p:txBody>
      </p:sp>
      <p:sp>
        <p:nvSpPr>
          <p:cNvPr id="5" name="TextBox 4"/>
          <p:cNvSpPr txBox="1"/>
          <p:nvPr/>
        </p:nvSpPr>
        <p:spPr>
          <a:xfrm>
            <a:off x="0" y="-12700"/>
            <a:ext cx="12192000" cy="707886"/>
          </a:xfrm>
          <a:prstGeom prst="rect">
            <a:avLst/>
          </a:prstGeom>
          <a:solidFill>
            <a:schemeClr val="tx1"/>
          </a:solidFill>
          <a:ln w="12700">
            <a:noFill/>
          </a:ln>
        </p:spPr>
        <p:txBody>
          <a:bodyPr wrap="square" rtlCol="1">
            <a:spAutoFit/>
          </a:bodyPr>
          <a:lstStyle/>
          <a:p>
            <a:pPr algn="ctr"/>
            <a:r>
              <a:rPr lang="he-IL" sz="4000" dirty="0" smtClean="0">
                <a:solidFill>
                  <a:schemeClr val="bg1"/>
                </a:solidFill>
                <a:latin typeface="Aharoni" panose="02010803020104030203" pitchFamily="2" charset="-79"/>
                <a:cs typeface="Aharoni" panose="02010803020104030203" pitchFamily="2" charset="-79"/>
              </a:rPr>
              <a:t>מתווה חניכים בינלאומיים</a:t>
            </a:r>
            <a:endParaRPr lang="he-IL" sz="4000" dirty="0">
              <a:solidFill>
                <a:schemeClr val="bg1"/>
              </a:solidFill>
              <a:latin typeface="Aharoni" panose="02010803020104030203" pitchFamily="2" charset="-79"/>
              <a:cs typeface="Aharoni" panose="02010803020104030203" pitchFamily="2" charset="-79"/>
            </a:endParaRPr>
          </a:p>
        </p:txBody>
      </p:sp>
    </p:spTree>
    <p:extLst>
      <p:ext uri="{BB962C8B-B14F-4D97-AF65-F5344CB8AC3E}">
        <p14:creationId xmlns:p14="http://schemas.microsoft.com/office/powerpoint/2010/main" val="190916694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ctrTitle"/>
          </p:nvPr>
        </p:nvSpPr>
        <p:spPr>
          <a:xfrm>
            <a:off x="101600" y="609601"/>
            <a:ext cx="11912600" cy="5308599"/>
          </a:xfrm>
        </p:spPr>
        <p:txBody>
          <a:bodyPr anchor="t">
            <a:noAutofit/>
          </a:bodyPr>
          <a:lstStyle/>
          <a:p>
            <a:pPr algn="r">
              <a:lnSpc>
                <a:spcPct val="150000"/>
              </a:lnSpc>
            </a:pPr>
            <a:r>
              <a:rPr lang="he-IL" sz="2800" dirty="0" smtClean="0">
                <a:latin typeface="Aharoni" panose="02010803020104030203" pitchFamily="2" charset="-79"/>
                <a:cs typeface="Aharoni" panose="02010803020104030203" pitchFamily="2" charset="-79"/>
              </a:rPr>
              <a:t>1</a:t>
            </a:r>
            <a:r>
              <a:rPr lang="he-IL" sz="2800" dirty="0" smtClean="0">
                <a:latin typeface="Aharoni" panose="02010803020104030203" pitchFamily="2" charset="-79"/>
                <a:cs typeface="Aharoni" panose="02010803020104030203" pitchFamily="2" charset="-79"/>
              </a:rPr>
              <a:t>. </a:t>
            </a:r>
            <a:r>
              <a:rPr lang="he-IL" sz="2800" dirty="0" smtClean="0">
                <a:latin typeface="Aharoni" panose="02010803020104030203" pitchFamily="2" charset="-79"/>
                <a:cs typeface="Aharoni" panose="02010803020104030203" pitchFamily="2" charset="-79"/>
              </a:rPr>
              <a:t>רגישות ביטחונית, הביקור בסיווג שמור</a:t>
            </a:r>
            <a:br>
              <a:rPr lang="he-IL" sz="2800" dirty="0" smtClean="0">
                <a:latin typeface="Aharoni" panose="02010803020104030203" pitchFamily="2" charset="-79"/>
                <a:cs typeface="Aharoni" panose="02010803020104030203" pitchFamily="2" charset="-79"/>
              </a:rPr>
            </a:br>
            <a:r>
              <a:rPr lang="he-IL" sz="2800" dirty="0" smtClean="0">
                <a:latin typeface="Aharoni" panose="02010803020104030203" pitchFamily="2" charset="-79"/>
                <a:cs typeface="Aharoni" panose="02010803020104030203" pitchFamily="2" charset="-79"/>
              </a:rPr>
              <a:t>2. ייתכנו שינויים ועדכונים בדגש ללו"ז ראש הנציבות </a:t>
            </a:r>
            <a:br>
              <a:rPr lang="he-IL" sz="2800" dirty="0" smtClean="0">
                <a:latin typeface="Aharoni" panose="02010803020104030203" pitchFamily="2" charset="-79"/>
                <a:cs typeface="Aharoni" panose="02010803020104030203" pitchFamily="2" charset="-79"/>
              </a:rPr>
            </a:br>
            <a:r>
              <a:rPr lang="he-IL" sz="2800" dirty="0" smtClean="0">
                <a:latin typeface="Aharoni" panose="02010803020104030203" pitchFamily="2" charset="-79"/>
                <a:cs typeface="Aharoni" panose="02010803020104030203" pitchFamily="2" charset="-79"/>
              </a:rPr>
              <a:t>3. יינתן זמן בכל סקירה לשאלות</a:t>
            </a:r>
            <a:br>
              <a:rPr lang="he-IL" sz="2800" dirty="0" smtClean="0">
                <a:latin typeface="Aharoni" panose="02010803020104030203" pitchFamily="2" charset="-79"/>
                <a:cs typeface="Aharoni" panose="02010803020104030203" pitchFamily="2" charset="-79"/>
              </a:rPr>
            </a:br>
            <a:r>
              <a:rPr lang="he-IL" sz="2800" dirty="0" smtClean="0">
                <a:latin typeface="Aharoni" panose="02010803020104030203" pitchFamily="2" charset="-79"/>
                <a:cs typeface="Aharoni" panose="02010803020104030203" pitchFamily="2" charset="-79"/>
              </a:rPr>
              <a:t>4. ניתן דגש על מרצים בדרג ובהתאמה הנכונים תוך מיקוד בזווית העניין של מב"ל</a:t>
            </a:r>
            <a:br>
              <a:rPr lang="he-IL" sz="2800" dirty="0" smtClean="0">
                <a:latin typeface="Aharoni" panose="02010803020104030203" pitchFamily="2" charset="-79"/>
                <a:cs typeface="Aharoni" panose="02010803020104030203" pitchFamily="2" charset="-79"/>
              </a:rPr>
            </a:br>
            <a:r>
              <a:rPr lang="he-IL" sz="2800" dirty="0" smtClean="0">
                <a:latin typeface="Aharoni" panose="02010803020104030203" pitchFamily="2" charset="-79"/>
                <a:cs typeface="Aharoni" panose="02010803020104030203" pitchFamily="2" charset="-79"/>
              </a:rPr>
              <a:t>5. הביקור מתוכנן לאור הסתכלות על מתווים קודמים ותוך התאמות נדרשות ליצירת רלוונטיות</a:t>
            </a:r>
            <a:br>
              <a:rPr lang="he-IL" sz="2800" dirty="0" smtClean="0">
                <a:latin typeface="Aharoni" panose="02010803020104030203" pitchFamily="2" charset="-79"/>
                <a:cs typeface="Aharoni" panose="02010803020104030203" pitchFamily="2" charset="-79"/>
              </a:rPr>
            </a:br>
            <a:r>
              <a:rPr lang="he-IL" sz="2800" dirty="0" smtClean="0">
                <a:latin typeface="Aharoni" panose="02010803020104030203" pitchFamily="2" charset="-79"/>
                <a:cs typeface="Aharoni" panose="02010803020104030203" pitchFamily="2" charset="-79"/>
              </a:rPr>
              <a:t>6. ללא תשורות, הצגת מרצים על ידי הנציבות</a:t>
            </a:r>
            <a:br>
              <a:rPr lang="he-IL" sz="2800" dirty="0" smtClean="0">
                <a:latin typeface="Aharoni" panose="02010803020104030203" pitchFamily="2" charset="-79"/>
                <a:cs typeface="Aharoni" panose="02010803020104030203" pitchFamily="2" charset="-79"/>
              </a:rPr>
            </a:br>
            <a:r>
              <a:rPr lang="he-IL" sz="2800" dirty="0" smtClean="0">
                <a:latin typeface="Aharoni" panose="02010803020104030203" pitchFamily="2" charset="-79"/>
                <a:cs typeface="Aharoni" panose="02010803020104030203" pitchFamily="2" charset="-79"/>
              </a:rPr>
              <a:t>7. קוד לבוש - מב"ל</a:t>
            </a:r>
            <a:br>
              <a:rPr lang="he-IL" sz="2800" dirty="0" smtClean="0">
                <a:latin typeface="Aharoni" panose="02010803020104030203" pitchFamily="2" charset="-79"/>
                <a:cs typeface="Aharoni" panose="02010803020104030203" pitchFamily="2" charset="-79"/>
              </a:rPr>
            </a:br>
            <a:r>
              <a:rPr lang="he-IL" sz="2800" dirty="0" smtClean="0">
                <a:latin typeface="Aharoni" panose="02010803020104030203" pitchFamily="2" charset="-79"/>
                <a:cs typeface="Aharoni" panose="02010803020104030203" pitchFamily="2" charset="-79"/>
              </a:rPr>
              <a:t>8. יום א' בשבוע</a:t>
            </a:r>
            <a:br>
              <a:rPr lang="he-IL" sz="2800" dirty="0" smtClean="0">
                <a:latin typeface="Aharoni" panose="02010803020104030203" pitchFamily="2" charset="-79"/>
                <a:cs typeface="Aharoni" panose="02010803020104030203" pitchFamily="2" charset="-79"/>
              </a:rPr>
            </a:br>
            <a:r>
              <a:rPr lang="he-IL" sz="2800" dirty="0" smtClean="0">
                <a:latin typeface="Aharoni" panose="02010803020104030203" pitchFamily="2" charset="-79"/>
                <a:cs typeface="Aharoni" panose="02010803020104030203" pitchFamily="2" charset="-79"/>
              </a:rPr>
              <a:t>8. הביקור תאם מול רע"ן הדרכה במטה הנציבות ותתקיים נוספת פגישה לסגירת קצוות</a:t>
            </a:r>
            <a:br>
              <a:rPr lang="he-IL" sz="2800" dirty="0" smtClean="0">
                <a:latin typeface="Aharoni" panose="02010803020104030203" pitchFamily="2" charset="-79"/>
                <a:cs typeface="Aharoni" panose="02010803020104030203" pitchFamily="2" charset="-79"/>
              </a:rPr>
            </a:br>
            <a:r>
              <a:rPr lang="he-IL" sz="2800" dirty="0" smtClean="0">
                <a:latin typeface="Aharoni" panose="02010803020104030203" pitchFamily="2" charset="-79"/>
                <a:cs typeface="Aharoni" panose="02010803020104030203" pitchFamily="2" charset="-79"/>
              </a:rPr>
              <a:t/>
            </a:r>
            <a:br>
              <a:rPr lang="he-IL" sz="2800" dirty="0" smtClean="0">
                <a:latin typeface="Aharoni" panose="02010803020104030203" pitchFamily="2" charset="-79"/>
                <a:cs typeface="Aharoni" panose="02010803020104030203" pitchFamily="2" charset="-79"/>
              </a:rPr>
            </a:br>
            <a:r>
              <a:rPr lang="he-IL" sz="2800" dirty="0" smtClean="0">
                <a:latin typeface="Aharoni" panose="02010803020104030203" pitchFamily="2" charset="-79"/>
                <a:cs typeface="Aharoni" panose="02010803020104030203" pitchFamily="2" charset="-79"/>
              </a:rPr>
              <a:t/>
            </a:r>
            <a:br>
              <a:rPr lang="he-IL" sz="2800" dirty="0" smtClean="0">
                <a:latin typeface="Aharoni" panose="02010803020104030203" pitchFamily="2" charset="-79"/>
                <a:cs typeface="Aharoni" panose="02010803020104030203" pitchFamily="2" charset="-79"/>
              </a:rPr>
            </a:br>
            <a:r>
              <a:rPr lang="he-IL" sz="2800" dirty="0" smtClean="0">
                <a:latin typeface="Aharoni" panose="02010803020104030203" pitchFamily="2" charset="-79"/>
                <a:cs typeface="Aharoni" panose="02010803020104030203" pitchFamily="2" charset="-79"/>
              </a:rPr>
              <a:t/>
            </a:r>
            <a:br>
              <a:rPr lang="he-IL" sz="2800" dirty="0" smtClean="0">
                <a:latin typeface="Aharoni" panose="02010803020104030203" pitchFamily="2" charset="-79"/>
                <a:cs typeface="Aharoni" panose="02010803020104030203" pitchFamily="2" charset="-79"/>
              </a:rPr>
            </a:br>
            <a:r>
              <a:rPr lang="he-IL" sz="2800" dirty="0" smtClean="0">
                <a:latin typeface="Aharoni" panose="02010803020104030203" pitchFamily="2" charset="-79"/>
                <a:cs typeface="Aharoni" panose="02010803020104030203" pitchFamily="2" charset="-79"/>
              </a:rPr>
              <a:t/>
            </a:r>
            <a:br>
              <a:rPr lang="he-IL" sz="2800" dirty="0" smtClean="0">
                <a:latin typeface="Aharoni" panose="02010803020104030203" pitchFamily="2" charset="-79"/>
                <a:cs typeface="Aharoni" panose="02010803020104030203" pitchFamily="2" charset="-79"/>
              </a:rPr>
            </a:br>
            <a:r>
              <a:rPr lang="he-IL" sz="2800" dirty="0" smtClean="0">
                <a:latin typeface="Aharoni" panose="02010803020104030203" pitchFamily="2" charset="-79"/>
                <a:cs typeface="Aharoni" panose="02010803020104030203" pitchFamily="2" charset="-79"/>
              </a:rPr>
              <a:t/>
            </a:r>
            <a:br>
              <a:rPr lang="he-IL" sz="2800" dirty="0" smtClean="0">
                <a:latin typeface="Aharoni" panose="02010803020104030203" pitchFamily="2" charset="-79"/>
                <a:cs typeface="Aharoni" panose="02010803020104030203" pitchFamily="2" charset="-79"/>
              </a:rPr>
            </a:br>
            <a:endParaRPr lang="he-IL" sz="2800" dirty="0">
              <a:latin typeface="Aharoni" panose="02010803020104030203" pitchFamily="2" charset="-79"/>
              <a:cs typeface="Aharoni" panose="02010803020104030203" pitchFamily="2" charset="-79"/>
            </a:endParaRPr>
          </a:p>
        </p:txBody>
      </p:sp>
      <p:sp>
        <p:nvSpPr>
          <p:cNvPr id="3" name="TextBox 2"/>
          <p:cNvSpPr txBox="1"/>
          <p:nvPr/>
        </p:nvSpPr>
        <p:spPr>
          <a:xfrm>
            <a:off x="101600" y="6426200"/>
            <a:ext cx="12001500" cy="369332"/>
          </a:xfrm>
          <a:prstGeom prst="rect">
            <a:avLst/>
          </a:prstGeom>
          <a:noFill/>
          <a:ln w="12700">
            <a:solidFill>
              <a:schemeClr val="tx1"/>
            </a:solidFill>
          </a:ln>
        </p:spPr>
        <p:txBody>
          <a:bodyPr wrap="square" rtlCol="1">
            <a:spAutoFit/>
          </a:bodyPr>
          <a:lstStyle/>
          <a:p>
            <a:r>
              <a:rPr lang="he-IL" dirty="0" smtClean="0">
                <a:latin typeface="Aharoni" panose="02010803020104030203" pitchFamily="2" charset="-79"/>
                <a:cs typeface="Aharoni" panose="02010803020104030203" pitchFamily="2" charset="-79"/>
              </a:rPr>
              <a:t>אישור תוכניות ביקור בנציבות									                         6</a:t>
            </a:r>
            <a:endParaRPr lang="he-IL" dirty="0">
              <a:latin typeface="Aharoni" panose="02010803020104030203" pitchFamily="2" charset="-79"/>
              <a:cs typeface="Aharoni" panose="02010803020104030203" pitchFamily="2" charset="-79"/>
            </a:endParaRPr>
          </a:p>
        </p:txBody>
      </p:sp>
      <p:sp>
        <p:nvSpPr>
          <p:cNvPr id="4" name="TextBox 3"/>
          <p:cNvSpPr txBox="1"/>
          <p:nvPr/>
        </p:nvSpPr>
        <p:spPr>
          <a:xfrm>
            <a:off x="0" y="0"/>
            <a:ext cx="12192000" cy="707886"/>
          </a:xfrm>
          <a:prstGeom prst="rect">
            <a:avLst/>
          </a:prstGeom>
          <a:solidFill>
            <a:schemeClr val="tx1"/>
          </a:solidFill>
          <a:ln w="12700">
            <a:noFill/>
          </a:ln>
        </p:spPr>
        <p:txBody>
          <a:bodyPr wrap="square" rtlCol="1">
            <a:spAutoFit/>
          </a:bodyPr>
          <a:lstStyle/>
          <a:p>
            <a:pPr algn="ctr"/>
            <a:r>
              <a:rPr lang="he-IL" sz="4000" dirty="0" smtClean="0">
                <a:solidFill>
                  <a:schemeClr val="bg1"/>
                </a:solidFill>
                <a:latin typeface="Aharoni" panose="02010803020104030203" pitchFamily="2" charset="-79"/>
                <a:cs typeface="Aharoni" panose="02010803020104030203" pitchFamily="2" charset="-79"/>
              </a:rPr>
              <a:t>דגשים</a:t>
            </a:r>
            <a:endParaRPr lang="he-IL" sz="4000" dirty="0">
              <a:solidFill>
                <a:schemeClr val="bg1"/>
              </a:solidFill>
              <a:latin typeface="Aharoni" panose="02010803020104030203" pitchFamily="2" charset="-79"/>
              <a:cs typeface="Aharoni" panose="02010803020104030203" pitchFamily="2" charset="-79"/>
            </a:endParaRPr>
          </a:p>
        </p:txBody>
      </p:sp>
    </p:spTree>
    <p:extLst>
      <p:ext uri="{BB962C8B-B14F-4D97-AF65-F5344CB8AC3E}">
        <p14:creationId xmlns:p14="http://schemas.microsoft.com/office/powerpoint/2010/main" val="10447757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כותרת 1"/>
          <p:cNvSpPr txBox="1">
            <a:spLocks/>
          </p:cNvSpPr>
          <p:nvPr/>
        </p:nvSpPr>
        <p:spPr>
          <a:xfrm>
            <a:off x="3206750" y="1155701"/>
            <a:ext cx="5676900" cy="888999"/>
          </a:xfrm>
          <a:prstGeom prst="rect">
            <a:avLst/>
          </a:prstGeom>
          <a:solidFill>
            <a:schemeClr val="bg1">
              <a:lumMod val="85000"/>
            </a:schemeClr>
          </a:solidFill>
          <a:ln w="12700">
            <a:solidFill>
              <a:schemeClr val="tx1"/>
            </a:solidFill>
          </a:ln>
        </p:spPr>
        <p:txBody>
          <a:bodyPr vert="horz" lIns="91440" tIns="45720" rIns="91440" bIns="45720" rtlCol="1" anchor="t">
            <a:noAutofit/>
          </a:bodyPr>
          <a:lstStyle>
            <a:lvl1pPr algn="ctr" defTabSz="914400" rtl="1" eaLnBrk="1" latinLnBrk="0" hangingPunct="1">
              <a:lnSpc>
                <a:spcPct val="90000"/>
              </a:lnSpc>
              <a:spcBef>
                <a:spcPct val="0"/>
              </a:spcBef>
              <a:buNone/>
              <a:defRPr sz="6000" kern="1200">
                <a:solidFill>
                  <a:schemeClr val="tx1"/>
                </a:solidFill>
                <a:latin typeface="+mj-lt"/>
                <a:ea typeface="+mj-ea"/>
                <a:cs typeface="+mj-cs"/>
              </a:defRPr>
            </a:lvl1pPr>
          </a:lstStyle>
          <a:p>
            <a:pPr>
              <a:lnSpc>
                <a:spcPct val="150000"/>
              </a:lnSpc>
            </a:pPr>
            <a:r>
              <a:rPr lang="he-IL" sz="3600" dirty="0" smtClean="0">
                <a:latin typeface="Aharoni" panose="02010803020104030203" pitchFamily="2" charset="-79"/>
                <a:cs typeface="Aharoni" panose="02010803020104030203" pitchFamily="2" charset="-79"/>
              </a:rPr>
              <a:t>מטרות היום</a:t>
            </a:r>
            <a:br>
              <a:rPr lang="he-IL" sz="3600" dirty="0" smtClean="0">
                <a:latin typeface="Aharoni" panose="02010803020104030203" pitchFamily="2" charset="-79"/>
                <a:cs typeface="Aharoni" panose="02010803020104030203" pitchFamily="2" charset="-79"/>
              </a:rPr>
            </a:br>
            <a:r>
              <a:rPr lang="he-IL" sz="3600" dirty="0" smtClean="0">
                <a:latin typeface="Aharoni" panose="02010803020104030203" pitchFamily="2" charset="-79"/>
                <a:cs typeface="Aharoni" panose="02010803020104030203" pitchFamily="2" charset="-79"/>
              </a:rPr>
              <a:t/>
            </a:r>
            <a:br>
              <a:rPr lang="he-IL" sz="3600" dirty="0" smtClean="0">
                <a:latin typeface="Aharoni" panose="02010803020104030203" pitchFamily="2" charset="-79"/>
                <a:cs typeface="Aharoni" panose="02010803020104030203" pitchFamily="2" charset="-79"/>
              </a:rPr>
            </a:br>
            <a:r>
              <a:rPr lang="he-IL" sz="3600" dirty="0" smtClean="0">
                <a:latin typeface="Aharoni" panose="02010803020104030203" pitchFamily="2" charset="-79"/>
                <a:cs typeface="Aharoni" panose="02010803020104030203" pitchFamily="2" charset="-79"/>
              </a:rPr>
              <a:t/>
            </a:r>
            <a:br>
              <a:rPr lang="he-IL" sz="3600" dirty="0" smtClean="0">
                <a:latin typeface="Aharoni" panose="02010803020104030203" pitchFamily="2" charset="-79"/>
                <a:cs typeface="Aharoni" panose="02010803020104030203" pitchFamily="2" charset="-79"/>
              </a:rPr>
            </a:br>
            <a:r>
              <a:rPr lang="he-IL" sz="3600" dirty="0" smtClean="0">
                <a:latin typeface="Aharoni" panose="02010803020104030203" pitchFamily="2" charset="-79"/>
                <a:cs typeface="Aharoni" panose="02010803020104030203" pitchFamily="2" charset="-79"/>
              </a:rPr>
              <a:t/>
            </a:r>
            <a:br>
              <a:rPr lang="he-IL" sz="3600" dirty="0" smtClean="0">
                <a:latin typeface="Aharoni" panose="02010803020104030203" pitchFamily="2" charset="-79"/>
                <a:cs typeface="Aharoni" panose="02010803020104030203" pitchFamily="2" charset="-79"/>
              </a:rPr>
            </a:br>
            <a:r>
              <a:rPr lang="he-IL" sz="3600" dirty="0" smtClean="0">
                <a:latin typeface="Aharoni" panose="02010803020104030203" pitchFamily="2" charset="-79"/>
                <a:cs typeface="Aharoni" panose="02010803020104030203" pitchFamily="2" charset="-79"/>
              </a:rPr>
              <a:t/>
            </a:r>
            <a:br>
              <a:rPr lang="he-IL" sz="3600" dirty="0" smtClean="0">
                <a:latin typeface="Aharoni" panose="02010803020104030203" pitchFamily="2" charset="-79"/>
                <a:cs typeface="Aharoni" panose="02010803020104030203" pitchFamily="2" charset="-79"/>
              </a:rPr>
            </a:br>
            <a:r>
              <a:rPr lang="he-IL" sz="3600" dirty="0" smtClean="0">
                <a:latin typeface="Aharoni" panose="02010803020104030203" pitchFamily="2" charset="-79"/>
                <a:cs typeface="Aharoni" panose="02010803020104030203" pitchFamily="2" charset="-79"/>
              </a:rPr>
              <a:t/>
            </a:r>
            <a:br>
              <a:rPr lang="he-IL" sz="3600" dirty="0" smtClean="0">
                <a:latin typeface="Aharoni" panose="02010803020104030203" pitchFamily="2" charset="-79"/>
                <a:cs typeface="Aharoni" panose="02010803020104030203" pitchFamily="2" charset="-79"/>
              </a:rPr>
            </a:br>
            <a:r>
              <a:rPr lang="he-IL" sz="3600" dirty="0" smtClean="0">
                <a:latin typeface="Aharoni" panose="02010803020104030203" pitchFamily="2" charset="-79"/>
                <a:cs typeface="Aharoni" panose="02010803020104030203" pitchFamily="2" charset="-79"/>
              </a:rPr>
              <a:t/>
            </a:r>
            <a:br>
              <a:rPr lang="he-IL" sz="3600" dirty="0" smtClean="0">
                <a:latin typeface="Aharoni" panose="02010803020104030203" pitchFamily="2" charset="-79"/>
                <a:cs typeface="Aharoni" panose="02010803020104030203" pitchFamily="2" charset="-79"/>
              </a:rPr>
            </a:br>
            <a:r>
              <a:rPr lang="he-IL" sz="3600" dirty="0" smtClean="0">
                <a:latin typeface="Aharoni" panose="02010803020104030203" pitchFamily="2" charset="-79"/>
                <a:cs typeface="Aharoni" panose="02010803020104030203" pitchFamily="2" charset="-79"/>
              </a:rPr>
              <a:t/>
            </a:r>
            <a:br>
              <a:rPr lang="he-IL" sz="3600" dirty="0" smtClean="0">
                <a:latin typeface="Aharoni" panose="02010803020104030203" pitchFamily="2" charset="-79"/>
                <a:cs typeface="Aharoni" panose="02010803020104030203" pitchFamily="2" charset="-79"/>
              </a:rPr>
            </a:br>
            <a:r>
              <a:rPr lang="he-IL" sz="3600" dirty="0" smtClean="0">
                <a:latin typeface="Aharoni" panose="02010803020104030203" pitchFamily="2" charset="-79"/>
                <a:cs typeface="Aharoni" panose="02010803020104030203" pitchFamily="2" charset="-79"/>
              </a:rPr>
              <a:t/>
            </a:r>
            <a:br>
              <a:rPr lang="he-IL" sz="3600" dirty="0" smtClean="0">
                <a:latin typeface="Aharoni" panose="02010803020104030203" pitchFamily="2" charset="-79"/>
                <a:cs typeface="Aharoni" panose="02010803020104030203" pitchFamily="2" charset="-79"/>
              </a:rPr>
            </a:br>
            <a:endParaRPr lang="he-IL" sz="3600" dirty="0">
              <a:latin typeface="Aharoni" panose="02010803020104030203" pitchFamily="2" charset="-79"/>
              <a:cs typeface="Aharoni" panose="02010803020104030203" pitchFamily="2" charset="-79"/>
            </a:endParaRPr>
          </a:p>
        </p:txBody>
      </p:sp>
      <p:sp>
        <p:nvSpPr>
          <p:cNvPr id="4" name="כותרת 1"/>
          <p:cNvSpPr txBox="1">
            <a:spLocks/>
          </p:cNvSpPr>
          <p:nvPr/>
        </p:nvSpPr>
        <p:spPr>
          <a:xfrm>
            <a:off x="3206750" y="2374900"/>
            <a:ext cx="5676900" cy="888999"/>
          </a:xfrm>
          <a:prstGeom prst="rect">
            <a:avLst/>
          </a:prstGeom>
          <a:solidFill>
            <a:schemeClr val="bg1">
              <a:lumMod val="85000"/>
            </a:schemeClr>
          </a:solidFill>
          <a:ln w="12700">
            <a:solidFill>
              <a:schemeClr val="tx1"/>
            </a:solidFill>
          </a:ln>
        </p:spPr>
        <p:txBody>
          <a:bodyPr vert="horz" lIns="91440" tIns="45720" rIns="91440" bIns="45720" rtlCol="1" anchor="t">
            <a:noAutofit/>
          </a:bodyPr>
          <a:lstStyle>
            <a:defPPr>
              <a:defRPr lang="he-IL"/>
            </a:defPPr>
            <a:lvl1pPr algn="ctr">
              <a:lnSpc>
                <a:spcPct val="150000"/>
              </a:lnSpc>
              <a:spcBef>
                <a:spcPct val="0"/>
              </a:spcBef>
              <a:buNone/>
              <a:defRPr sz="3600">
                <a:latin typeface="Aharoni" panose="02010803020104030203" pitchFamily="2" charset="-79"/>
                <a:ea typeface="+mj-ea"/>
                <a:cs typeface="Aharoni" panose="02010803020104030203" pitchFamily="2" charset="-79"/>
              </a:defRPr>
            </a:lvl1pPr>
          </a:lstStyle>
          <a:p>
            <a:r>
              <a:rPr lang="he-IL" dirty="0"/>
              <a:t>מתווה – חניכים ישראליים</a:t>
            </a:r>
            <a:br>
              <a:rPr lang="he-IL" dirty="0"/>
            </a:br>
            <a:r>
              <a:rPr lang="he-IL" dirty="0"/>
              <a:t/>
            </a:r>
            <a:br>
              <a:rPr lang="he-IL" dirty="0"/>
            </a:br>
            <a:r>
              <a:rPr lang="he-IL" dirty="0"/>
              <a:t/>
            </a:r>
            <a:br>
              <a:rPr lang="he-IL" dirty="0"/>
            </a:br>
            <a:r>
              <a:rPr lang="he-IL" dirty="0"/>
              <a:t/>
            </a:r>
            <a:br>
              <a:rPr lang="he-IL" dirty="0"/>
            </a:br>
            <a:r>
              <a:rPr lang="he-IL" dirty="0"/>
              <a:t/>
            </a:r>
            <a:br>
              <a:rPr lang="he-IL" dirty="0"/>
            </a:br>
            <a:r>
              <a:rPr lang="he-IL" dirty="0"/>
              <a:t/>
            </a:r>
            <a:br>
              <a:rPr lang="he-IL" dirty="0"/>
            </a:br>
            <a:r>
              <a:rPr lang="he-IL" dirty="0"/>
              <a:t/>
            </a:r>
            <a:br>
              <a:rPr lang="he-IL" dirty="0"/>
            </a:br>
            <a:r>
              <a:rPr lang="he-IL" dirty="0"/>
              <a:t/>
            </a:r>
            <a:br>
              <a:rPr lang="he-IL" dirty="0"/>
            </a:br>
            <a:r>
              <a:rPr lang="he-IL" dirty="0"/>
              <a:t/>
            </a:r>
            <a:br>
              <a:rPr lang="he-IL" dirty="0"/>
            </a:br>
            <a:endParaRPr lang="he-IL" dirty="0"/>
          </a:p>
        </p:txBody>
      </p:sp>
      <p:sp>
        <p:nvSpPr>
          <p:cNvPr id="5" name="כותרת 1"/>
          <p:cNvSpPr txBox="1">
            <a:spLocks/>
          </p:cNvSpPr>
          <p:nvPr/>
        </p:nvSpPr>
        <p:spPr>
          <a:xfrm>
            <a:off x="3206750" y="3746502"/>
            <a:ext cx="5676900" cy="888999"/>
          </a:xfrm>
          <a:prstGeom prst="rect">
            <a:avLst/>
          </a:prstGeom>
          <a:solidFill>
            <a:schemeClr val="bg1">
              <a:lumMod val="85000"/>
            </a:schemeClr>
          </a:solidFill>
          <a:ln w="12700">
            <a:solidFill>
              <a:schemeClr val="tx1"/>
            </a:solidFill>
          </a:ln>
        </p:spPr>
        <p:txBody>
          <a:bodyPr vert="horz" lIns="91440" tIns="45720" rIns="91440" bIns="45720" rtlCol="1" anchor="t">
            <a:noAutofit/>
          </a:bodyPr>
          <a:lstStyle>
            <a:defPPr>
              <a:defRPr lang="he-IL"/>
            </a:defPPr>
            <a:lvl1pPr algn="ctr">
              <a:lnSpc>
                <a:spcPct val="150000"/>
              </a:lnSpc>
              <a:spcBef>
                <a:spcPct val="0"/>
              </a:spcBef>
              <a:buNone/>
              <a:defRPr sz="3600">
                <a:latin typeface="Aharoni" panose="02010803020104030203" pitchFamily="2" charset="-79"/>
                <a:ea typeface="+mj-ea"/>
                <a:cs typeface="Aharoni" panose="02010803020104030203" pitchFamily="2" charset="-79"/>
              </a:defRPr>
            </a:lvl1pPr>
          </a:lstStyle>
          <a:p>
            <a:r>
              <a:rPr lang="he-IL" dirty="0"/>
              <a:t>מתווה – חניכים בינלאומיים</a:t>
            </a:r>
            <a:br>
              <a:rPr lang="he-IL" dirty="0"/>
            </a:br>
            <a:r>
              <a:rPr lang="he-IL" dirty="0"/>
              <a:t/>
            </a:r>
            <a:br>
              <a:rPr lang="he-IL" dirty="0"/>
            </a:br>
            <a:r>
              <a:rPr lang="he-IL" dirty="0"/>
              <a:t/>
            </a:r>
            <a:br>
              <a:rPr lang="he-IL" dirty="0"/>
            </a:br>
            <a:r>
              <a:rPr lang="he-IL" dirty="0"/>
              <a:t/>
            </a:r>
            <a:br>
              <a:rPr lang="he-IL" dirty="0"/>
            </a:br>
            <a:r>
              <a:rPr lang="he-IL" dirty="0"/>
              <a:t/>
            </a:r>
            <a:br>
              <a:rPr lang="he-IL" dirty="0"/>
            </a:br>
            <a:r>
              <a:rPr lang="he-IL" dirty="0"/>
              <a:t/>
            </a:r>
            <a:br>
              <a:rPr lang="he-IL" dirty="0"/>
            </a:br>
            <a:r>
              <a:rPr lang="he-IL" dirty="0"/>
              <a:t/>
            </a:r>
            <a:br>
              <a:rPr lang="he-IL" dirty="0"/>
            </a:br>
            <a:endParaRPr lang="he-IL" dirty="0"/>
          </a:p>
        </p:txBody>
      </p:sp>
      <p:sp>
        <p:nvSpPr>
          <p:cNvPr id="6" name="כותרת 1"/>
          <p:cNvSpPr txBox="1">
            <a:spLocks/>
          </p:cNvSpPr>
          <p:nvPr/>
        </p:nvSpPr>
        <p:spPr>
          <a:xfrm>
            <a:off x="3206750" y="5118104"/>
            <a:ext cx="5676900" cy="888999"/>
          </a:xfrm>
          <a:prstGeom prst="rect">
            <a:avLst/>
          </a:prstGeom>
          <a:solidFill>
            <a:schemeClr val="bg1">
              <a:lumMod val="85000"/>
            </a:schemeClr>
          </a:solidFill>
          <a:ln w="12700">
            <a:solidFill>
              <a:schemeClr val="tx1"/>
            </a:solidFill>
          </a:ln>
        </p:spPr>
        <p:txBody>
          <a:bodyPr vert="horz" lIns="91440" tIns="45720" rIns="91440" bIns="45720" rtlCol="1" anchor="t">
            <a:noAutofit/>
          </a:bodyPr>
          <a:lstStyle>
            <a:defPPr>
              <a:defRPr lang="he-IL"/>
            </a:defPPr>
            <a:lvl1pPr algn="ctr">
              <a:lnSpc>
                <a:spcPct val="150000"/>
              </a:lnSpc>
              <a:spcBef>
                <a:spcPct val="0"/>
              </a:spcBef>
              <a:buNone/>
              <a:defRPr sz="3600">
                <a:latin typeface="Aharoni" panose="02010803020104030203" pitchFamily="2" charset="-79"/>
                <a:ea typeface="+mj-ea"/>
                <a:cs typeface="Aharoni" panose="02010803020104030203" pitchFamily="2" charset="-79"/>
              </a:defRPr>
            </a:lvl1pPr>
          </a:lstStyle>
          <a:p>
            <a:r>
              <a:rPr lang="he-IL" dirty="0"/>
              <a:t>משאבים – היסעים, תזונה</a:t>
            </a:r>
            <a:br>
              <a:rPr lang="he-IL" dirty="0"/>
            </a:br>
            <a:r>
              <a:rPr lang="he-IL" dirty="0"/>
              <a:t/>
            </a:r>
            <a:br>
              <a:rPr lang="he-IL" dirty="0"/>
            </a:br>
            <a:r>
              <a:rPr lang="he-IL" dirty="0"/>
              <a:t/>
            </a:r>
            <a:br>
              <a:rPr lang="he-IL" dirty="0"/>
            </a:br>
            <a:r>
              <a:rPr lang="he-IL" dirty="0"/>
              <a:t/>
            </a:r>
            <a:br>
              <a:rPr lang="he-IL" dirty="0"/>
            </a:br>
            <a:r>
              <a:rPr lang="he-IL" dirty="0"/>
              <a:t/>
            </a:r>
            <a:br>
              <a:rPr lang="he-IL" dirty="0"/>
            </a:br>
            <a:r>
              <a:rPr lang="he-IL" dirty="0"/>
              <a:t/>
            </a:r>
            <a:br>
              <a:rPr lang="he-IL" dirty="0"/>
            </a:br>
            <a:r>
              <a:rPr lang="he-IL" dirty="0"/>
              <a:t/>
            </a:r>
            <a:br>
              <a:rPr lang="he-IL" dirty="0"/>
            </a:br>
            <a:endParaRPr lang="he-IL" dirty="0"/>
          </a:p>
        </p:txBody>
      </p:sp>
      <p:sp>
        <p:nvSpPr>
          <p:cNvPr id="8" name="TextBox 7"/>
          <p:cNvSpPr txBox="1"/>
          <p:nvPr/>
        </p:nvSpPr>
        <p:spPr>
          <a:xfrm>
            <a:off x="101600" y="6426200"/>
            <a:ext cx="12001500" cy="369332"/>
          </a:xfrm>
          <a:prstGeom prst="rect">
            <a:avLst/>
          </a:prstGeom>
          <a:noFill/>
          <a:ln w="12700">
            <a:solidFill>
              <a:schemeClr val="tx1"/>
            </a:solidFill>
          </a:ln>
        </p:spPr>
        <p:txBody>
          <a:bodyPr wrap="square" rtlCol="1">
            <a:spAutoFit/>
          </a:bodyPr>
          <a:lstStyle/>
          <a:p>
            <a:r>
              <a:rPr lang="he-IL" dirty="0" smtClean="0">
                <a:latin typeface="Aharoni" panose="02010803020104030203" pitchFamily="2" charset="-79"/>
                <a:cs typeface="Aharoni" panose="02010803020104030203" pitchFamily="2" charset="-79"/>
              </a:rPr>
              <a:t>אישור תוכניות ביקור בנציבות									                         </a:t>
            </a:r>
            <a:fld id="{0A80EC8C-0C29-4E2B-93AC-D01FC6E819C3}" type="slidenum">
              <a:rPr lang="he-IL" smtClean="0">
                <a:latin typeface="Aharoni" panose="02010803020104030203" pitchFamily="2" charset="-79"/>
                <a:cs typeface="Aharoni" panose="02010803020104030203" pitchFamily="2" charset="-79"/>
              </a:rPr>
              <a:t>7</a:t>
            </a:fld>
            <a:endParaRPr lang="he-IL" dirty="0">
              <a:latin typeface="Aharoni" panose="02010803020104030203" pitchFamily="2" charset="-79"/>
              <a:cs typeface="Aharoni" panose="02010803020104030203" pitchFamily="2" charset="-79"/>
            </a:endParaRPr>
          </a:p>
        </p:txBody>
      </p:sp>
      <p:sp>
        <p:nvSpPr>
          <p:cNvPr id="10" name="TextBox 9"/>
          <p:cNvSpPr txBox="1"/>
          <p:nvPr/>
        </p:nvSpPr>
        <p:spPr>
          <a:xfrm>
            <a:off x="0" y="0"/>
            <a:ext cx="12192000" cy="707886"/>
          </a:xfrm>
          <a:prstGeom prst="rect">
            <a:avLst/>
          </a:prstGeom>
          <a:solidFill>
            <a:schemeClr val="tx1"/>
          </a:solidFill>
          <a:ln w="12700">
            <a:noFill/>
          </a:ln>
        </p:spPr>
        <p:txBody>
          <a:bodyPr wrap="square" rtlCol="1">
            <a:spAutoFit/>
          </a:bodyPr>
          <a:lstStyle/>
          <a:p>
            <a:pPr algn="ctr"/>
            <a:r>
              <a:rPr lang="he-IL" sz="4000" dirty="0" smtClean="0">
                <a:solidFill>
                  <a:schemeClr val="bg1"/>
                </a:solidFill>
                <a:latin typeface="Aharoni" panose="02010803020104030203" pitchFamily="2" charset="-79"/>
                <a:cs typeface="Aharoni" panose="02010803020104030203" pitchFamily="2" charset="-79"/>
              </a:rPr>
              <a:t>נושאים לאישור</a:t>
            </a:r>
            <a:endParaRPr lang="he-IL" sz="4000" dirty="0">
              <a:solidFill>
                <a:schemeClr val="bg1"/>
              </a:solidFill>
              <a:latin typeface="Aharoni" panose="02010803020104030203" pitchFamily="2" charset="-79"/>
              <a:cs typeface="Aharoni" panose="02010803020104030203" pitchFamily="2" charset="-79"/>
            </a:endParaRPr>
          </a:p>
        </p:txBody>
      </p:sp>
    </p:spTree>
    <p:extLst>
      <p:ext uri="{BB962C8B-B14F-4D97-AF65-F5344CB8AC3E}">
        <p14:creationId xmlns:p14="http://schemas.microsoft.com/office/powerpoint/2010/main" val="3424050291"/>
      </p:ext>
    </p:extLst>
  </p:cSld>
  <p:clrMapOvr>
    <a:masterClrMapping/>
  </p:clrMapOvr>
  <p:timing>
    <p:tnLst>
      <p:par>
        <p:cTn id="1" dur="indefinite" restart="never" nodeType="tmRoot"/>
      </p:par>
    </p:tnLst>
  </p:timing>
</p:sld>
</file>

<file path=ppt/theme/theme1.xml><?xml version="1.0" encoding="utf-8"?>
<a:theme xmlns:a="http://schemas.openxmlformats.org/drawingml/2006/main" name="ערכת נושא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96</TotalTime>
  <Words>82</Words>
  <Application>Microsoft Office PowerPoint</Application>
  <PresentationFormat>מסך רחב</PresentationFormat>
  <Paragraphs>27</Paragraphs>
  <Slides>7</Slides>
  <Notes>0</Notes>
  <HiddenSlides>0</HiddenSlides>
  <MMClips>0</MMClips>
  <ScaleCrop>false</ScaleCrop>
  <HeadingPairs>
    <vt:vector size="6" baseType="variant">
      <vt:variant>
        <vt:lpstr>גופנים בשימוש</vt:lpstr>
      </vt:variant>
      <vt:variant>
        <vt:i4>5</vt:i4>
      </vt:variant>
      <vt:variant>
        <vt:lpstr>ערכת נושא</vt:lpstr>
      </vt:variant>
      <vt:variant>
        <vt:i4>1</vt:i4>
      </vt:variant>
      <vt:variant>
        <vt:lpstr>כותרות שקופיות</vt:lpstr>
      </vt:variant>
      <vt:variant>
        <vt:i4>7</vt:i4>
      </vt:variant>
    </vt:vector>
  </HeadingPairs>
  <TitlesOfParts>
    <vt:vector size="13" baseType="lpstr">
      <vt:lpstr>Aharoni</vt:lpstr>
      <vt:lpstr>Arial</vt:lpstr>
      <vt:lpstr>Calibri</vt:lpstr>
      <vt:lpstr>Calibri Light</vt:lpstr>
      <vt:lpstr>Times New Roman</vt:lpstr>
      <vt:lpstr>ערכת נושא Office</vt:lpstr>
      <vt:lpstr>ביקור המב"ל מחזור מ"ז בנציבות</vt:lpstr>
      <vt:lpstr>מצגת של PowerPoint</vt:lpstr>
      <vt:lpstr> נתונים כלליים 1. עיתוי – 19/04/2020, יום א' 2. הרכב – חלוקה לשתי קבוצות, ישראלים ובינלאומיים 3. מובילים – אבי אלמוג, בני דה-לוי מטרות 1. הכרות עם תחומי האחריות של הנציבות ותרומתה לביטחון הלאומי של ישראל 2. הכרות עם מרכיבי העשייה, אתגרים, מתחים פנים ארגוניים וחיצוניים בארץ ובעולם 3. הכרות עם תחומי החדשנות, הדיגיטל והסייבר בארגון        </vt:lpstr>
      <vt:lpstr> 06:15 – מד"ס (רשות) 07:45 – יציאה מרוכזת באוטובוס ממב"ל 08:00 – כניסה, בידוק, תדריך בטחון, כיבוד קל   09:00-10:00 – הרצאת ראש הנציבות 10:15-11:15 – הערכת מצב ראש אגף המודיעין 11:30-12:30 – סקירת רמ"ט - בניין כוח  ארוחת צהריים  13:30-14:30 – סקירה מדינית ואסטרטגית 14:45-17:00 – הרצאה וביקור באגף הטכנולוגיה בראי נושא החדשנות  סיכום וחזרה מרוכזת למב"ל (17:45, משוער)        </vt:lpstr>
      <vt:lpstr> 06:15 – מד"ס (רשות) 07:30-10:10 – הקרנת הסרט מינכן (ספריית מב"ל) 10:15 – יציאה מרוכזת ממב"ל  11:00-12:30 – סקירת ראש אגף קש"ח  ארוחת צהריים (מסעדה חיצונית)  14:30-16:00 – שיחה במב"ל עם מיכאל בר זוהר/ניסים משעל ("המוסד המבצעים הגדולים")                     סיכום ופיזור          </vt:lpstr>
      <vt:lpstr>1. רגישות ביטחונית, הביקור בסיווג שמור 2. ייתכנו שינויים ועדכונים בדגש ללו"ז ראש הנציבות  3. יינתן זמן בכל סקירה לשאלות 4. ניתן דגש על מרצים בדרג ובהתאמה הנכונים תוך מיקוד בזווית העניין של מב"ל 5. הביקור מתוכנן לאור הסתכלות על מתווים קודמים ותוך התאמות נדרשות ליצירת רלוונטיות 6. ללא תשורות, הצגת מרצים על ידי הנציבות 7. קוד לבוש - מב"ל 8. יום א' בשבוע 8. הביקור תאם מול רע"ן הדרכה במטה הנציבות ותתקיים נוספת פגישה לסגירת קצוות      </vt:lpstr>
      <vt:lpstr>מצגת של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ביקור מחזור מ"ז בנציבות</dc:title>
  <dc:creator>איילת דה לוי</dc:creator>
  <cp:lastModifiedBy>איילת דה לוי</cp:lastModifiedBy>
  <cp:revision>19</cp:revision>
  <dcterms:created xsi:type="dcterms:W3CDTF">2020-02-25T16:37:37Z</dcterms:created>
  <dcterms:modified xsi:type="dcterms:W3CDTF">2020-02-25T19:20:40Z</dcterms:modified>
</cp:coreProperties>
</file>