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25" r:id="rId2"/>
    <p:sldId id="292" r:id="rId3"/>
    <p:sldId id="293" r:id="rId4"/>
    <p:sldId id="324" r:id="rId5"/>
    <p:sldId id="314" r:id="rId6"/>
    <p:sldId id="317" r:id="rId7"/>
    <p:sldId id="318" r:id="rId8"/>
    <p:sldId id="319" r:id="rId9"/>
    <p:sldId id="322" r:id="rId10"/>
    <p:sldId id="320" r:id="rId11"/>
    <p:sldId id="315" r:id="rId12"/>
    <p:sldId id="323" r:id="rId13"/>
    <p:sldId id="309" r:id="rId14"/>
  </p:sldIdLst>
  <p:sldSz cx="12192000" cy="6858000"/>
  <p:notesSz cx="6819900" cy="9918700"/>
  <p:embeddedFontLst>
    <p:embeddedFont>
      <p:font typeface="David" panose="020E0502060401010101" pitchFamily="34" charset="-79"/>
      <p:regular r:id="rId17"/>
      <p:bold r:id="rId18"/>
    </p:embeddedFont>
    <p:embeddedFont>
      <p:font typeface="Guttman Hatzvi" panose="02010401010101010101" pitchFamily="2" charset="-79"/>
      <p:regular r:id="rId19"/>
      <p:bold r:id="rId20"/>
    </p:embeddedFont>
    <p:embeddedFont>
      <p:font typeface="Open Sans Hebrew" panose="020B0604020202020204" charset="-79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83877D"/>
    <a:srgbClr val="5D5F5B"/>
    <a:srgbClr val="5D3E50"/>
    <a:srgbClr val="A67538"/>
    <a:srgbClr val="F2AA52"/>
    <a:srgbClr val="F2BA52"/>
    <a:srgbClr val="BF0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353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D2812C57-7F96-475E-965C-FD4005ED1AE4}">
      <dgm:prSet phldrT="[טקסט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ביקור </a:t>
          </a: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בבית הנשיא</a:t>
          </a:r>
        </a:p>
        <a:p>
          <a:pPr rtl="1"/>
          <a:endParaRPr lang="he-IL" sz="24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יום עיון ע"ש ליפקין שחק בבינתחומי</a:t>
          </a:r>
        </a:p>
        <a:p>
          <a:pPr rtl="1"/>
          <a:endParaRPr lang="he-IL" sz="24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856041-F895-493C-AC8E-620C473E8520}" type="par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14EB238F-9D85-4654-86E2-70FCEEBC639B}" type="sib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AEFAC0A9-2D57-4F66-AE7C-D5E879A401B1}">
      <dgm:prSet phldrT="[טקסט]" custT="1"/>
      <dgm:spPr>
        <a:solidFill>
          <a:srgbClr val="0070C0"/>
        </a:solidFill>
      </dgm:spPr>
      <dgm:t>
        <a:bodyPr/>
        <a:lstStyle/>
        <a:p>
          <a:pPr lvl="0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רכיב חברה בסיורי </a:t>
          </a:r>
          <a:r>
            <a:rPr lang="he-IL" sz="28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בטל"ם</a:t>
          </a:r>
          <a:endParaRPr lang="he-IL" sz="2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C1E82D3-968D-4486-9924-4051C552D824}" type="sib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33022A75-4733-414D-A238-D85710F30CBC}" type="par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ECA099E8-E699-4559-9727-3537FF5B6339}">
      <dgm:prSet phldrT="[טקסט]" custT="1"/>
      <dgm:spPr>
        <a:solidFill>
          <a:srgbClr val="0070C0"/>
        </a:solidFill>
      </dgm:spPr>
      <dgm:t>
        <a:bodyPr/>
        <a:lstStyle/>
        <a:p>
          <a:pPr rtl="1"/>
          <a:endParaRPr lang="he-IL" sz="2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0E45E251-1FFD-49D2-BA56-EC56831F7D31}">
      <dgm:prSet phldrT="[טקסט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he-IL" sz="28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סמינר חברה</a:t>
          </a:r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22D1534-7623-4E50-8A3D-8EC6D92D524A}" type="pres">
      <dgm:prSet presAssocID="{C2EF0009-A762-40D0-9DDC-79F0079712E2}" presName="fgShape" presStyleLbl="fgShp" presStyleIdx="0" presStyleCnt="1" custScaleX="108696" custLinFactNeighborX="-16581" custLinFactNeighborY="58186"/>
      <dgm:spPr>
        <a:solidFill>
          <a:srgbClr val="002060"/>
        </a:solidFill>
      </dgm:spPr>
      <dgm:t>
        <a:bodyPr/>
        <a:lstStyle/>
        <a:p>
          <a:pPr rtl="1"/>
          <a:endParaRPr lang="he-IL"/>
        </a:p>
      </dgm:t>
    </dgm:pt>
    <dgm:pt modelId="{39ECCD68-D888-447C-A321-763728B7245D}" type="pres">
      <dgm:prSet presAssocID="{C2EF0009-A762-40D0-9DDC-79F0079712E2}" presName="linComp" presStyleCnt="0"/>
      <dgm:spPr/>
    </dgm:pt>
    <dgm:pt modelId="{A5B251D9-F299-4BA8-8247-480B5D7D3E65}" type="pres">
      <dgm:prSet presAssocID="{D2812C57-7F96-475E-965C-FD4005ED1AE4}" presName="compNode" presStyleCnt="0"/>
      <dgm:spPr/>
    </dgm:pt>
    <dgm:pt modelId="{B063DF62-4777-4187-8D47-73E33284FC17}" type="pres">
      <dgm:prSet presAssocID="{D2812C57-7F96-475E-965C-FD4005ED1AE4}" presName="bkgdShape" presStyleLbl="node1" presStyleIdx="0" presStyleCnt="4" custScaleX="122652" custScaleY="100000" custLinFactNeighborX="7061"/>
      <dgm:spPr/>
      <dgm:t>
        <a:bodyPr/>
        <a:lstStyle/>
        <a:p>
          <a:pPr rtl="1"/>
          <a:endParaRPr lang="he-IL"/>
        </a:p>
      </dgm:t>
    </dgm:pt>
    <dgm:pt modelId="{D2C5F53F-4F36-495B-9DC0-7901DCCDB6BA}" type="pres">
      <dgm:prSet presAssocID="{D2812C57-7F96-475E-965C-FD4005ED1AE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67AAA7-67F0-4F45-BCA9-60EC5ACEDAD8}" type="pres">
      <dgm:prSet presAssocID="{D2812C57-7F96-475E-965C-FD4005ED1AE4}" presName="invisiNode" presStyleLbl="node1" presStyleIdx="0" presStyleCnt="4"/>
      <dgm:spPr/>
    </dgm:pt>
    <dgm:pt modelId="{60F4C73D-AF0D-416A-B69C-61EBCCCE41ED}" type="pres">
      <dgm:prSet presAssocID="{D2812C57-7F96-475E-965C-FD4005ED1AE4}" presName="imagNode" presStyleLbl="fgImgPlace1" presStyleIdx="0" presStyleCnt="4" custScaleX="128135" custScaleY="118228" custLinFactNeighborX="8095" custLinFactNeighborY="-89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pPr rtl="1"/>
          <a:endParaRPr lang="he-IL"/>
        </a:p>
      </dgm:t>
    </dgm:pt>
    <dgm:pt modelId="{7D69BD82-8647-4C66-9DF1-AABF851E3F5A}" type="pres">
      <dgm:prSet presAssocID="{14EB238F-9D85-4654-86E2-70FCEEBC639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1" presStyleCnt="4" custScaleX="139241" custLinFactX="31623" custLinFactNeighborX="100000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1" presStyleCnt="4"/>
      <dgm:spPr/>
    </dgm:pt>
    <dgm:pt modelId="{833E3E7E-0052-4755-B4AC-8E2AA679E0DE}" type="pres">
      <dgm:prSet presAssocID="{0E45E251-1FFD-49D2-BA56-EC56831F7D31}" presName="imagNode" presStyleLbl="fgImgPlace1" presStyleIdx="1" presStyleCnt="4" custScaleX="135368" custScaleY="120476" custLinFactX="45554" custLinFactNeighborX="100000" custLinFactNeighborY="-92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2" presStyleCnt="4" custScaleX="142023" custLinFactX="31956" custLinFactNeighborX="100000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2" presStyleCnt="4"/>
      <dgm:spPr/>
    </dgm:pt>
    <dgm:pt modelId="{843A9072-3478-4D5C-BBD8-DFE664172B1A}" type="pres">
      <dgm:prSet presAssocID="{ECA099E8-E699-4559-9727-3537FF5B6339}" presName="imagNode" presStyleLbl="fgImgPlace1" presStyleIdx="2" presStyleCnt="4" custScaleX="129709" custScaleY="110875" custLinFactX="44721" custLinFactNeighborX="100000" custLinFactNeighborY="-4588"/>
      <dgm:spPr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DF643166-17E4-4B87-910D-B6E1F791C7D4}" type="pres">
      <dgm:prSet presAssocID="{72771902-E6EE-459E-8D17-6374271E2B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AF862D5-5916-4AD1-A6E6-C3A0FF5CE8EC}" type="pres">
      <dgm:prSet presAssocID="{AEFAC0A9-2D57-4F66-AE7C-D5E879A401B1}" presName="compNode" presStyleCnt="0"/>
      <dgm:spPr/>
    </dgm:pt>
    <dgm:pt modelId="{9DB7D1D3-1537-4A00-83BB-36A3267B487E}" type="pres">
      <dgm:prSet presAssocID="{AEFAC0A9-2D57-4F66-AE7C-D5E879A401B1}" presName="bkgdShape" presStyleLbl="node1" presStyleIdx="3" presStyleCnt="4" custScaleX="126983" custLinFactX="-100000" custLinFactNeighborX="-180974"/>
      <dgm:spPr/>
      <dgm:t>
        <a:bodyPr/>
        <a:lstStyle/>
        <a:p>
          <a:pPr rtl="1"/>
          <a:endParaRPr lang="he-IL"/>
        </a:p>
      </dgm:t>
    </dgm:pt>
    <dgm:pt modelId="{E9BD6269-4AA2-44E1-9D6A-EADFD9A2D7E0}" type="pres">
      <dgm:prSet presAssocID="{AEFAC0A9-2D57-4F66-AE7C-D5E879A401B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4CA646-A01E-4888-AA36-B0660BFDD6B5}" type="pres">
      <dgm:prSet presAssocID="{AEFAC0A9-2D57-4F66-AE7C-D5E879A401B1}" presName="invisiNode" presStyleLbl="node1" presStyleIdx="3" presStyleCnt="4"/>
      <dgm:spPr/>
    </dgm:pt>
    <dgm:pt modelId="{4BF0DEAB-5C4E-43BB-A601-623B9BEF0602}" type="pres">
      <dgm:prSet presAssocID="{AEFAC0A9-2D57-4F66-AE7C-D5E879A401B1}" presName="imagNode" presStyleLbl="fgImgPlace1" presStyleIdx="3" presStyleCnt="4" custScaleX="108835" custLinFactX="-115420" custLinFactNeighborX="-200000" custLinFactNeighborY="-11603"/>
      <dgm:spPr/>
      <dgm:t>
        <a:bodyPr/>
        <a:lstStyle/>
        <a:p>
          <a:pPr rtl="1"/>
          <a:endParaRPr lang="he-IL"/>
        </a:p>
      </dgm:t>
    </dgm:pt>
  </dgm:ptLst>
  <dgm:cxnLst>
    <dgm:cxn modelId="{419287F9-AD5A-4704-B424-8809BE3A1A7D}" type="presOf" srcId="{ECA099E8-E699-4559-9727-3537FF5B6339}" destId="{8FE5307B-AB67-43C3-AA3D-3894B749BCEA}" srcOrd="0" destOrd="0" presId="urn:microsoft.com/office/officeart/2005/8/layout/hList7#2"/>
    <dgm:cxn modelId="{92BE2330-C53C-4326-95A4-915057F8B079}" srcId="{C2EF0009-A762-40D0-9DDC-79F0079712E2}" destId="{ECA099E8-E699-4559-9727-3537FF5B6339}" srcOrd="2" destOrd="0" parTransId="{56D214D0-2C9B-4036-9B0A-B006D464BDE5}" sibTransId="{72771902-E6EE-459E-8D17-6374271E2BCA}"/>
    <dgm:cxn modelId="{C958C944-78C7-4084-A9D6-78483B1BE078}" type="presOf" srcId="{0E45E251-1FFD-49D2-BA56-EC56831F7D31}" destId="{D58C4DB7-81F3-4D28-A83F-7FB6BC3530AC}" srcOrd="1" destOrd="0" presId="urn:microsoft.com/office/officeart/2005/8/layout/hList7#2"/>
    <dgm:cxn modelId="{A97E4DBB-0DA4-4AEE-88B3-00CDAAE275BC}" type="presOf" srcId="{C2EF0009-A762-40D0-9DDC-79F0079712E2}" destId="{A34F0E5C-BD25-44AE-8277-A7A8DB375734}" srcOrd="0" destOrd="0" presId="urn:microsoft.com/office/officeart/2005/8/layout/hList7#2"/>
    <dgm:cxn modelId="{0A4A4A75-F53A-45DE-B776-DEEF50040859}" type="presOf" srcId="{D2812C57-7F96-475E-965C-FD4005ED1AE4}" destId="{D2C5F53F-4F36-495B-9DC0-7901DCCDB6BA}" srcOrd="1" destOrd="0" presId="urn:microsoft.com/office/officeart/2005/8/layout/hList7#2"/>
    <dgm:cxn modelId="{9885D80C-C281-40D5-93E5-63E1A73FC27C}" srcId="{C2EF0009-A762-40D0-9DDC-79F0079712E2}" destId="{AEFAC0A9-2D57-4F66-AE7C-D5E879A401B1}" srcOrd="3" destOrd="0" parTransId="{33022A75-4733-414D-A238-D85710F30CBC}" sibTransId="{8C1E82D3-968D-4486-9924-4051C552D824}"/>
    <dgm:cxn modelId="{3A7B3433-2DB8-4278-A781-4B55A632FEE0}" type="presOf" srcId="{0E45E251-1FFD-49D2-BA56-EC56831F7D31}" destId="{106BF49A-EDA0-4865-8EF2-6B7BEC3EBFC7}" srcOrd="0" destOrd="0" presId="urn:microsoft.com/office/officeart/2005/8/layout/hList7#2"/>
    <dgm:cxn modelId="{4F098316-D5C4-4CC8-83C4-594EC2D6F7D1}" srcId="{C2EF0009-A762-40D0-9DDC-79F0079712E2}" destId="{0E45E251-1FFD-49D2-BA56-EC56831F7D31}" srcOrd="1" destOrd="0" parTransId="{39B86F44-1277-4281-9EB8-577951A35A26}" sibTransId="{3899E53C-FA01-4A61-A127-31F5FE503372}"/>
    <dgm:cxn modelId="{EBDE3F45-5912-4D1A-99E0-F4EEE176943D}" type="presOf" srcId="{D2812C57-7F96-475E-965C-FD4005ED1AE4}" destId="{B063DF62-4777-4187-8D47-73E33284FC17}" srcOrd="0" destOrd="0" presId="urn:microsoft.com/office/officeart/2005/8/layout/hList7#2"/>
    <dgm:cxn modelId="{70C847B7-8AAD-4CE3-9F2E-B0EB569FB63F}" type="presOf" srcId="{AEFAC0A9-2D57-4F66-AE7C-D5E879A401B1}" destId="{E9BD6269-4AA2-44E1-9D6A-EADFD9A2D7E0}" srcOrd="1" destOrd="0" presId="urn:microsoft.com/office/officeart/2005/8/layout/hList7#2"/>
    <dgm:cxn modelId="{70680FC7-A6B9-4248-8CB7-BCCCD5037A4D}" type="presOf" srcId="{3899E53C-FA01-4A61-A127-31F5FE503372}" destId="{FD5CCAB0-B804-4667-A23A-B35C15387CD8}" srcOrd="0" destOrd="0" presId="urn:microsoft.com/office/officeart/2005/8/layout/hList7#2"/>
    <dgm:cxn modelId="{20931684-BA39-4928-A46C-9151C06D7166}" type="presOf" srcId="{ECA099E8-E699-4559-9727-3537FF5B6339}" destId="{101F07BC-6B62-4892-A655-3AFC0409463B}" srcOrd="1" destOrd="0" presId="urn:microsoft.com/office/officeart/2005/8/layout/hList7#2"/>
    <dgm:cxn modelId="{34E9CC3A-B835-42D4-B1FB-6902008DD79A}" type="presOf" srcId="{72771902-E6EE-459E-8D17-6374271E2BCA}" destId="{DF643166-17E4-4B87-910D-B6E1F791C7D4}" srcOrd="0" destOrd="0" presId="urn:microsoft.com/office/officeart/2005/8/layout/hList7#2"/>
    <dgm:cxn modelId="{45AE8FB3-8EA5-4B40-9153-9A53D5A779B6}" type="presOf" srcId="{14EB238F-9D85-4654-86E2-70FCEEBC639B}" destId="{7D69BD82-8647-4C66-9DF1-AABF851E3F5A}" srcOrd="0" destOrd="0" presId="urn:microsoft.com/office/officeart/2005/8/layout/hList7#2"/>
    <dgm:cxn modelId="{2E98B951-B898-4DA0-96E4-F0D708645E2C}" srcId="{C2EF0009-A762-40D0-9DDC-79F0079712E2}" destId="{D2812C57-7F96-475E-965C-FD4005ED1AE4}" srcOrd="0" destOrd="0" parTransId="{C8856041-F895-493C-AC8E-620C473E8520}" sibTransId="{14EB238F-9D85-4654-86E2-70FCEEBC639B}"/>
    <dgm:cxn modelId="{83B8AADC-0552-42B8-8782-0EA54B4914EE}" type="presOf" srcId="{AEFAC0A9-2D57-4F66-AE7C-D5E879A401B1}" destId="{9DB7D1D3-1537-4A00-83BB-36A3267B487E}" srcOrd="0" destOrd="0" presId="urn:microsoft.com/office/officeart/2005/8/layout/hList7#2"/>
    <dgm:cxn modelId="{30AE83CD-1C0A-4A7B-A82E-A87441ACB541}" type="presParOf" srcId="{A34F0E5C-BD25-44AE-8277-A7A8DB375734}" destId="{422D1534-7623-4E50-8A3D-8EC6D92D524A}" srcOrd="0" destOrd="0" presId="urn:microsoft.com/office/officeart/2005/8/layout/hList7#2"/>
    <dgm:cxn modelId="{698D6205-58A8-4ACD-A70C-FDB6004DDE4E}" type="presParOf" srcId="{A34F0E5C-BD25-44AE-8277-A7A8DB375734}" destId="{39ECCD68-D888-447C-A321-763728B7245D}" srcOrd="1" destOrd="0" presId="urn:microsoft.com/office/officeart/2005/8/layout/hList7#2"/>
    <dgm:cxn modelId="{534899AB-B6E0-472F-A649-1A47DA452BD7}" type="presParOf" srcId="{39ECCD68-D888-447C-A321-763728B7245D}" destId="{A5B251D9-F299-4BA8-8247-480B5D7D3E65}" srcOrd="0" destOrd="0" presId="urn:microsoft.com/office/officeart/2005/8/layout/hList7#2"/>
    <dgm:cxn modelId="{CFD0A52A-2DF3-49DD-BF87-BC7D8C6A8FDE}" type="presParOf" srcId="{A5B251D9-F299-4BA8-8247-480B5D7D3E65}" destId="{B063DF62-4777-4187-8D47-73E33284FC17}" srcOrd="0" destOrd="0" presId="urn:microsoft.com/office/officeart/2005/8/layout/hList7#2"/>
    <dgm:cxn modelId="{3394F084-299D-4A07-A475-55EFCC90EEE5}" type="presParOf" srcId="{A5B251D9-F299-4BA8-8247-480B5D7D3E65}" destId="{D2C5F53F-4F36-495B-9DC0-7901DCCDB6BA}" srcOrd="1" destOrd="0" presId="urn:microsoft.com/office/officeart/2005/8/layout/hList7#2"/>
    <dgm:cxn modelId="{F6011FD9-D7E5-4F0B-83A0-28D7F17C2C1E}" type="presParOf" srcId="{A5B251D9-F299-4BA8-8247-480B5D7D3E65}" destId="{3767AAA7-67F0-4F45-BCA9-60EC5ACEDAD8}" srcOrd="2" destOrd="0" presId="urn:microsoft.com/office/officeart/2005/8/layout/hList7#2"/>
    <dgm:cxn modelId="{BAD6F148-4C5F-46C4-8900-57BC857DEF37}" type="presParOf" srcId="{A5B251D9-F299-4BA8-8247-480B5D7D3E65}" destId="{60F4C73D-AF0D-416A-B69C-61EBCCCE41ED}" srcOrd="3" destOrd="0" presId="urn:microsoft.com/office/officeart/2005/8/layout/hList7#2"/>
    <dgm:cxn modelId="{F8903F74-D89B-43A3-BB45-28226B64D226}" type="presParOf" srcId="{39ECCD68-D888-447C-A321-763728B7245D}" destId="{7D69BD82-8647-4C66-9DF1-AABF851E3F5A}" srcOrd="1" destOrd="0" presId="urn:microsoft.com/office/officeart/2005/8/layout/hList7#2"/>
    <dgm:cxn modelId="{71F07C9C-98A0-4C96-9418-97931B7CF9E2}" type="presParOf" srcId="{39ECCD68-D888-447C-A321-763728B7245D}" destId="{880BE7C8-C528-43BD-8BDE-E0599C5C9F31}" srcOrd="2" destOrd="0" presId="urn:microsoft.com/office/officeart/2005/8/layout/hList7#2"/>
    <dgm:cxn modelId="{2082EA0F-86A2-43FB-8C07-6DA0DB9C5CC7}" type="presParOf" srcId="{880BE7C8-C528-43BD-8BDE-E0599C5C9F31}" destId="{106BF49A-EDA0-4865-8EF2-6B7BEC3EBFC7}" srcOrd="0" destOrd="0" presId="urn:microsoft.com/office/officeart/2005/8/layout/hList7#2"/>
    <dgm:cxn modelId="{5BD22466-249C-43F6-B519-4222502B1727}" type="presParOf" srcId="{880BE7C8-C528-43BD-8BDE-E0599C5C9F31}" destId="{D58C4DB7-81F3-4D28-A83F-7FB6BC3530AC}" srcOrd="1" destOrd="0" presId="urn:microsoft.com/office/officeart/2005/8/layout/hList7#2"/>
    <dgm:cxn modelId="{108CC67B-F757-433C-ACD1-3F34E188C6F0}" type="presParOf" srcId="{880BE7C8-C528-43BD-8BDE-E0599C5C9F31}" destId="{56C28BB9-54FF-4049-BD24-6399472414D9}" srcOrd="2" destOrd="0" presId="urn:microsoft.com/office/officeart/2005/8/layout/hList7#2"/>
    <dgm:cxn modelId="{6BCDB816-4DE4-4D03-9BF0-1B16D0F54206}" type="presParOf" srcId="{880BE7C8-C528-43BD-8BDE-E0599C5C9F31}" destId="{833E3E7E-0052-4755-B4AC-8E2AA679E0DE}" srcOrd="3" destOrd="0" presId="urn:microsoft.com/office/officeart/2005/8/layout/hList7#2"/>
    <dgm:cxn modelId="{0AACF104-FC56-4574-9C72-AF1E88E34601}" type="presParOf" srcId="{39ECCD68-D888-447C-A321-763728B7245D}" destId="{FD5CCAB0-B804-4667-A23A-B35C15387CD8}" srcOrd="3" destOrd="0" presId="urn:microsoft.com/office/officeart/2005/8/layout/hList7#2"/>
    <dgm:cxn modelId="{CC5A0570-0E68-45BC-9D41-6877B6F57597}" type="presParOf" srcId="{39ECCD68-D888-447C-A321-763728B7245D}" destId="{3B8DBF3F-B2A9-4F39-9798-9E800C2689B5}" srcOrd="4" destOrd="0" presId="urn:microsoft.com/office/officeart/2005/8/layout/hList7#2"/>
    <dgm:cxn modelId="{1123611B-9CB9-4E9D-BCF0-8FC15D120630}" type="presParOf" srcId="{3B8DBF3F-B2A9-4F39-9798-9E800C2689B5}" destId="{8FE5307B-AB67-43C3-AA3D-3894B749BCEA}" srcOrd="0" destOrd="0" presId="urn:microsoft.com/office/officeart/2005/8/layout/hList7#2"/>
    <dgm:cxn modelId="{4CC50BE1-7FD6-4ED0-8001-C21321A7DDD5}" type="presParOf" srcId="{3B8DBF3F-B2A9-4F39-9798-9E800C2689B5}" destId="{101F07BC-6B62-4892-A655-3AFC0409463B}" srcOrd="1" destOrd="0" presId="urn:microsoft.com/office/officeart/2005/8/layout/hList7#2"/>
    <dgm:cxn modelId="{66A366D4-C932-4B30-9C1A-61619F8941C8}" type="presParOf" srcId="{3B8DBF3F-B2A9-4F39-9798-9E800C2689B5}" destId="{A8C78EFC-B780-43C1-A29F-26B2533F6B65}" srcOrd="2" destOrd="0" presId="urn:microsoft.com/office/officeart/2005/8/layout/hList7#2"/>
    <dgm:cxn modelId="{4291B871-8F30-43A6-9F2D-D0A835503A63}" type="presParOf" srcId="{3B8DBF3F-B2A9-4F39-9798-9E800C2689B5}" destId="{843A9072-3478-4D5C-BBD8-DFE664172B1A}" srcOrd="3" destOrd="0" presId="urn:microsoft.com/office/officeart/2005/8/layout/hList7#2"/>
    <dgm:cxn modelId="{14631147-DEFE-418A-9708-35EFB25BEEA2}" type="presParOf" srcId="{39ECCD68-D888-447C-A321-763728B7245D}" destId="{DF643166-17E4-4B87-910D-B6E1F791C7D4}" srcOrd="5" destOrd="0" presId="urn:microsoft.com/office/officeart/2005/8/layout/hList7#2"/>
    <dgm:cxn modelId="{01FF88BE-236B-4E81-8CEF-79D2E04F126F}" type="presParOf" srcId="{39ECCD68-D888-447C-A321-763728B7245D}" destId="{CAF862D5-5916-4AD1-A6E6-C3A0FF5CE8EC}" srcOrd="6" destOrd="0" presId="urn:microsoft.com/office/officeart/2005/8/layout/hList7#2"/>
    <dgm:cxn modelId="{49401801-2E3B-49BF-87DF-755CFE828691}" type="presParOf" srcId="{CAF862D5-5916-4AD1-A6E6-C3A0FF5CE8EC}" destId="{9DB7D1D3-1537-4A00-83BB-36A3267B487E}" srcOrd="0" destOrd="0" presId="urn:microsoft.com/office/officeart/2005/8/layout/hList7#2"/>
    <dgm:cxn modelId="{AB929811-2F91-45AD-93AA-A98EC36AF979}" type="presParOf" srcId="{CAF862D5-5916-4AD1-A6E6-C3A0FF5CE8EC}" destId="{E9BD6269-4AA2-44E1-9D6A-EADFD9A2D7E0}" srcOrd="1" destOrd="0" presId="urn:microsoft.com/office/officeart/2005/8/layout/hList7#2"/>
    <dgm:cxn modelId="{82163F6A-4EEA-4646-9728-8012B2D72C90}" type="presParOf" srcId="{CAF862D5-5916-4AD1-A6E6-C3A0FF5CE8EC}" destId="{7A4CA646-A01E-4888-AA36-B0660BFDD6B5}" srcOrd="2" destOrd="0" presId="urn:microsoft.com/office/officeart/2005/8/layout/hList7#2"/>
    <dgm:cxn modelId="{CF5B56E8-A491-46CA-903B-D823A84C3C14}" type="presParOf" srcId="{CAF862D5-5916-4AD1-A6E6-C3A0FF5CE8EC}" destId="{4BF0DEAB-5C4E-43BB-A601-623B9BEF060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BE280-5B2B-4841-BF88-810F59C8832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AD6CA7E-7872-4047-AFF3-67890A493990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1F51A88A-C601-48A2-8D93-3F505585BCF5}" type="sibTrans" cxnId="{15EB15E7-8376-42AF-887F-AFA61BB3C70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rtl="1"/>
          <a:endParaRPr lang="he-IL"/>
        </a:p>
      </dgm:t>
    </dgm:pt>
    <dgm:pt modelId="{0BBE8168-ED15-4D7E-BB46-DC95848E786B}" type="parTrans" cxnId="{15EB15E7-8376-42AF-887F-AFA61BB3C707}">
      <dgm:prSet/>
      <dgm:spPr/>
      <dgm:t>
        <a:bodyPr/>
        <a:lstStyle/>
        <a:p>
          <a:pPr rtl="1"/>
          <a:endParaRPr lang="he-IL"/>
        </a:p>
      </dgm:t>
    </dgm:pt>
    <dgm:pt modelId="{C4AEED16-DEE0-45DD-8971-2340C5840E8B}" type="pres">
      <dgm:prSet presAssocID="{CF0BE280-5B2B-4841-BF88-810F59C88329}" presName="Name0" presStyleCnt="0">
        <dgm:presLayoutVars>
          <dgm:chMax val="7"/>
          <dgm:chPref val="7"/>
          <dgm:dir/>
        </dgm:presLayoutVars>
      </dgm:prSet>
      <dgm:spPr/>
    </dgm:pt>
    <dgm:pt modelId="{1489DA22-9B2D-4016-B3D8-99BD23E18BCB}" type="pres">
      <dgm:prSet presAssocID="{CF0BE280-5B2B-4841-BF88-810F59C88329}" presName="Name1" presStyleCnt="0"/>
      <dgm:spPr/>
    </dgm:pt>
    <dgm:pt modelId="{A84C0605-47A3-4748-BD0E-1C6935A39E42}" type="pres">
      <dgm:prSet presAssocID="{1F51A88A-C601-48A2-8D93-3F505585BCF5}" presName="picture_1" presStyleCnt="0"/>
      <dgm:spPr/>
    </dgm:pt>
    <dgm:pt modelId="{0003EF1F-E538-4597-8A91-25F08CFC8D0A}" type="pres">
      <dgm:prSet presAssocID="{1F51A88A-C601-48A2-8D93-3F505585BCF5}" presName="pictureRepeatNode" presStyleLbl="alignImgPlace1" presStyleIdx="0" presStyleCnt="1" custScaleX="187831" custScaleY="160588" custLinFactNeighborX="10281" custLinFactNeighborY="3392"/>
      <dgm:spPr/>
      <dgm:t>
        <a:bodyPr/>
        <a:lstStyle/>
        <a:p>
          <a:pPr rtl="1"/>
          <a:endParaRPr lang="he-IL"/>
        </a:p>
      </dgm:t>
    </dgm:pt>
    <dgm:pt modelId="{9180794F-4E5E-4457-B710-E7D09D1A4566}" type="pres">
      <dgm:prSet presAssocID="{2AD6CA7E-7872-4047-AFF3-67890A49399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5EB15E7-8376-42AF-887F-AFA61BB3C707}" srcId="{CF0BE280-5B2B-4841-BF88-810F59C88329}" destId="{2AD6CA7E-7872-4047-AFF3-67890A493990}" srcOrd="0" destOrd="0" parTransId="{0BBE8168-ED15-4D7E-BB46-DC95848E786B}" sibTransId="{1F51A88A-C601-48A2-8D93-3F505585BCF5}"/>
    <dgm:cxn modelId="{BF12E491-AA61-4D46-BE3A-4460CA6C4CA5}" type="presOf" srcId="{2AD6CA7E-7872-4047-AFF3-67890A493990}" destId="{9180794F-4E5E-4457-B710-E7D09D1A4566}" srcOrd="0" destOrd="0" presId="urn:microsoft.com/office/officeart/2008/layout/CircularPictureCallout"/>
    <dgm:cxn modelId="{8C9E86B6-70C5-4630-B608-171FE0DBAAB1}" type="presOf" srcId="{1F51A88A-C601-48A2-8D93-3F505585BCF5}" destId="{0003EF1F-E538-4597-8A91-25F08CFC8D0A}" srcOrd="0" destOrd="0" presId="urn:microsoft.com/office/officeart/2008/layout/CircularPictureCallout"/>
    <dgm:cxn modelId="{85C8E886-498B-4CB3-9A3A-AFC532D1127D}" type="presOf" srcId="{CF0BE280-5B2B-4841-BF88-810F59C88329}" destId="{C4AEED16-DEE0-45DD-8971-2340C5840E8B}" srcOrd="0" destOrd="0" presId="urn:microsoft.com/office/officeart/2008/layout/CircularPictureCallout"/>
    <dgm:cxn modelId="{E87DD685-AFB7-4312-B106-15CBC0200533}" type="presParOf" srcId="{C4AEED16-DEE0-45DD-8971-2340C5840E8B}" destId="{1489DA22-9B2D-4016-B3D8-99BD23E18BCB}" srcOrd="0" destOrd="0" presId="urn:microsoft.com/office/officeart/2008/layout/CircularPictureCallout"/>
    <dgm:cxn modelId="{FEA1E517-B819-4F4E-BF16-3475D59DA71F}" type="presParOf" srcId="{1489DA22-9B2D-4016-B3D8-99BD23E18BCB}" destId="{A84C0605-47A3-4748-BD0E-1C6935A39E42}" srcOrd="0" destOrd="0" presId="urn:microsoft.com/office/officeart/2008/layout/CircularPictureCallout"/>
    <dgm:cxn modelId="{31F4A307-B018-46E7-8784-FC7B526298CA}" type="presParOf" srcId="{A84C0605-47A3-4748-BD0E-1C6935A39E42}" destId="{0003EF1F-E538-4597-8A91-25F08CFC8D0A}" srcOrd="0" destOrd="0" presId="urn:microsoft.com/office/officeart/2008/layout/CircularPictureCallout"/>
    <dgm:cxn modelId="{2EE1BA72-306D-4A7B-B2F8-BE93DB214212}" type="presParOf" srcId="{1489DA22-9B2D-4016-B3D8-99BD23E18BCB}" destId="{9180794F-4E5E-4457-B710-E7D09D1A456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3DF62-4777-4187-8D47-73E33284FC17}">
      <dsp:nvSpPr>
        <dsp:cNvPr id="0" name=""/>
        <dsp:cNvSpPr/>
      </dsp:nvSpPr>
      <dsp:spPr>
        <a:xfrm>
          <a:off x="155873" y="0"/>
          <a:ext cx="2620302" cy="572367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ביקור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בבית הנשיא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יום עיון ע"ש ליפקין שחק בבינתחומי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55873" y="2289471"/>
        <a:ext cx="2620302" cy="2289471"/>
      </dsp:txXfrm>
    </dsp:sp>
    <dsp:sp modelId="{60F4C73D-AF0D-416A-B69C-61EBCCCE41ED}">
      <dsp:nvSpPr>
        <dsp:cNvPr id="0" name=""/>
        <dsp:cNvSpPr/>
      </dsp:nvSpPr>
      <dsp:spPr>
        <a:xfrm>
          <a:off x="248348" y="0"/>
          <a:ext cx="2442233" cy="22534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F49A-EDA0-4865-8EF2-6B7BEC3EBFC7}">
      <dsp:nvSpPr>
        <dsp:cNvPr id="0" name=""/>
        <dsp:cNvSpPr/>
      </dsp:nvSpPr>
      <dsp:spPr>
        <a:xfrm>
          <a:off x="5501375" y="0"/>
          <a:ext cx="2974705" cy="572367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סמינר חברה</a:t>
          </a:r>
        </a:p>
      </dsp:txBody>
      <dsp:txXfrm>
        <a:off x="5501375" y="2289471"/>
        <a:ext cx="2974705" cy="2289471"/>
      </dsp:txXfrm>
    </dsp:sp>
    <dsp:sp modelId="{833E3E7E-0052-4755-B4AC-8E2AA679E0DE}">
      <dsp:nvSpPr>
        <dsp:cNvPr id="0" name=""/>
        <dsp:cNvSpPr/>
      </dsp:nvSpPr>
      <dsp:spPr>
        <a:xfrm>
          <a:off x="5660961" y="0"/>
          <a:ext cx="2580093" cy="22962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307B-AB67-43C3-AA3D-3894B749BCEA}">
      <dsp:nvSpPr>
        <dsp:cNvPr id="0" name=""/>
        <dsp:cNvSpPr/>
      </dsp:nvSpPr>
      <dsp:spPr>
        <a:xfrm>
          <a:off x="8510160" y="0"/>
          <a:ext cx="3034139" cy="572367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8510160" y="2289471"/>
        <a:ext cx="3034139" cy="2289471"/>
      </dsp:txXfrm>
    </dsp:sp>
    <dsp:sp modelId="{843A9072-3478-4D5C-BBD8-DFE664172B1A}">
      <dsp:nvSpPr>
        <dsp:cNvPr id="0" name=""/>
        <dsp:cNvSpPr/>
      </dsp:nvSpPr>
      <dsp:spPr>
        <a:xfrm>
          <a:off x="8767528" y="152336"/>
          <a:ext cx="2472233" cy="211326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D1D3-1537-4A00-83BB-36A3267B487E}">
      <dsp:nvSpPr>
        <dsp:cNvPr id="0" name=""/>
        <dsp:cNvSpPr/>
      </dsp:nvSpPr>
      <dsp:spPr>
        <a:xfrm>
          <a:off x="2823796" y="0"/>
          <a:ext cx="2712829" cy="572367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רכיב חברה בסיורי </a:t>
          </a:r>
          <a:r>
            <a:rPr lang="he-IL" sz="28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בטל"ם</a:t>
          </a:r>
          <a:endParaRPr lang="he-IL" sz="28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823796" y="2289471"/>
        <a:ext cx="2712829" cy="2289471"/>
      </dsp:txXfrm>
    </dsp:sp>
    <dsp:sp modelId="{4BF0DEAB-5C4E-43BB-A601-623B9BEF0602}">
      <dsp:nvSpPr>
        <dsp:cNvPr id="0" name=""/>
        <dsp:cNvSpPr/>
      </dsp:nvSpPr>
      <dsp:spPr>
        <a:xfrm>
          <a:off x="3133814" y="122269"/>
          <a:ext cx="2074378" cy="1905984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1534-7623-4E50-8A3D-8EC6D92D524A}">
      <dsp:nvSpPr>
        <dsp:cNvPr id="0" name=""/>
        <dsp:cNvSpPr/>
      </dsp:nvSpPr>
      <dsp:spPr>
        <a:xfrm>
          <a:off x="-18" y="4865126"/>
          <a:ext cx="11544336" cy="858551"/>
        </a:xfrm>
        <a:prstGeom prst="leftRightArrow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3EF1F-E538-4597-8A91-25F08CFC8D0A}">
      <dsp:nvSpPr>
        <dsp:cNvPr id="0" name=""/>
        <dsp:cNvSpPr/>
      </dsp:nvSpPr>
      <dsp:spPr>
        <a:xfrm>
          <a:off x="160693" y="117297"/>
          <a:ext cx="2480329" cy="21205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0794F-4E5E-4457-B710-E7D09D1A4566}">
      <dsp:nvSpPr>
        <dsp:cNvPr id="0" name=""/>
        <dsp:cNvSpPr/>
      </dsp:nvSpPr>
      <dsp:spPr>
        <a:xfrm>
          <a:off x="897947" y="1173733"/>
          <a:ext cx="845127" cy="435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200" kern="1200" dirty="0"/>
        </a:p>
      </dsp:txBody>
      <dsp:txXfrm>
        <a:off x="897947" y="1173733"/>
        <a:ext cx="845127" cy="435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22CF35-8C57-4821-9B6F-F498CBE5C9CF}" type="datetimeFigureOut">
              <a:rPr lang="he-IL" smtClean="0"/>
              <a:t>כ"ח/אב/תשע"ט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6057B1-6484-4190-A0F3-5E0DA1DB81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000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8664F6-8978-4124-B796-9AEAEAA144DF}" type="datetimeFigureOut">
              <a:rPr lang="he-IL" smtClean="0"/>
              <a:t>כ"ח/אב/תשע"ט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96C22C6-76CF-4A43-883B-DE8AA46288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6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43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9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6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3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7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463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57414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2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9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9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945C6F11-5EE2-4E8C-AD2A-32ACD58CD14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6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695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84013" y="1018095"/>
            <a:ext cx="11559793" cy="603315"/>
          </a:xfrm>
        </p:spPr>
        <p:txBody>
          <a:bodyPr>
            <a:noAutofit/>
          </a:bodyPr>
          <a:lstStyle/>
          <a:p>
            <a:pPr algn="ctr"/>
            <a:r>
              <a:rPr lang="he-IL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uttman Hatzvi" pitchFamily="2" charset="-79"/>
                <a:cs typeface="+mn-cs"/>
              </a:rPr>
              <a:t>המכללה לביטחון לאומי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4594401" y="1621410"/>
            <a:ext cx="5344998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b="1" cap="none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תחום חברה</a:t>
            </a:r>
            <a:endParaRPr lang="he-IL" b="1" cap="none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pic>
        <p:nvPicPr>
          <p:cNvPr id="10" name="Picture 5" descr="מבל חדש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5147" y="677325"/>
            <a:ext cx="814252" cy="9440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3663" y="5236590"/>
            <a:ext cx="34422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מ"ז 2019-2020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E4025FC-4AE5-4458-9366-A7666BE1BE80}"/>
              </a:ext>
            </a:extLst>
          </p:cNvPr>
          <p:cNvSpPr txBox="1"/>
          <p:nvPr/>
        </p:nvSpPr>
        <p:spPr>
          <a:xfrm>
            <a:off x="3581400" y="3778123"/>
            <a:ext cx="4833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המדריכה המובילה: </a:t>
            </a: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ד"ר ענת שטרן </a:t>
            </a:r>
            <a:endParaRPr lang="he-IL" sz="28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8913"/>
            <a:ext cx="3749365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047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הישראלית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6335486" y="1040648"/>
            <a:ext cx="535774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יום עיון ע"ש </a:t>
            </a:r>
            <a:r>
              <a:rPr lang="he-IL" sz="2800" dirty="0" smtClean="0"/>
              <a:t>רא"ל אמנון ליפקין </a:t>
            </a:r>
            <a:r>
              <a:rPr lang="he-IL" sz="2800" dirty="0" smtClean="0"/>
              <a:t>שחק</a:t>
            </a:r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המרכז הבינתחומי 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" y="1472143"/>
            <a:ext cx="3314337" cy="50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עונת ההתמחות 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pic>
        <p:nvPicPr>
          <p:cNvPr id="9" name="מציין מיקום תוכן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041" r="27271"/>
          <a:stretch/>
        </p:blipFill>
        <p:spPr>
          <a:xfrm>
            <a:off x="285749" y="2649850"/>
            <a:ext cx="4308846" cy="3979646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7" name="מלבן מעוגל 6"/>
          <p:cNvSpPr/>
          <p:nvPr/>
        </p:nvSpPr>
        <p:spPr>
          <a:xfrm>
            <a:off x="6385659" y="1063505"/>
            <a:ext cx="5307575" cy="35988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800" dirty="0" smtClean="0"/>
              <a:t>סמינר החברה הישראלית</a:t>
            </a:r>
          </a:p>
          <a:p>
            <a:pPr algn="ctr" rtl="1"/>
            <a:r>
              <a:rPr lang="he-IL" sz="2800" dirty="0" smtClean="0"/>
              <a:t> ד"ר נרי הורוביץ</a:t>
            </a:r>
          </a:p>
          <a:p>
            <a:pPr algn="ctr" rtl="1"/>
            <a:endParaRPr lang="he-IL" sz="28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הדת בחיים הציבוריים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ערביי ישראל במדינה יהודית ודמוקרטית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סולידריות ומדינת הרווחה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המרחב הישראלי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האם יש מרכז ממלכתי פוליטי לחברה בישראל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צבא וחברה</a:t>
            </a:r>
          </a:p>
        </p:txBody>
      </p:sp>
      <p:sp>
        <p:nvSpPr>
          <p:cNvPr id="10" name="מלבן 9"/>
          <p:cNvSpPr/>
          <p:nvPr/>
        </p:nvSpPr>
        <p:spPr>
          <a:xfrm>
            <a:off x="5365285" y="5577603"/>
            <a:ext cx="407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</a:rPr>
              <a:t>תופעות חברתיות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</a:rPr>
              <a:t>מתחים בחברה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</a:rPr>
              <a:t>הקשר לביטחון הלאומי</a:t>
            </a:r>
          </a:p>
        </p:txBody>
      </p:sp>
    </p:spTree>
    <p:extLst>
      <p:ext uri="{BB962C8B-B14F-4D97-AF65-F5344CB8AC3E}">
        <p14:creationId xmlns:p14="http://schemas.microsoft.com/office/powerpoint/2010/main" val="35425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/>
          </a:bodyPr>
          <a:lstStyle/>
          <a:p>
            <a:pPr algn="ctr"/>
            <a:r>
              <a:rPr lang="he-IL" sz="53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– העונה </a:t>
            </a:r>
            <a:r>
              <a:rPr lang="he-IL" sz="53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האינטגרטיבית</a:t>
            </a: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63505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ביקור בבית הנשיא</a:t>
            </a:r>
          </a:p>
          <a:p>
            <a:pPr algn="ctr"/>
            <a:endParaRPr lang="he-IL" sz="2800" dirty="0"/>
          </a:p>
          <a:p>
            <a:pPr algn="ctr" rtl="1"/>
            <a:r>
              <a:rPr lang="he-IL" sz="2800" dirty="0" smtClean="0"/>
              <a:t>כיצד מעצבים אסטרטגיה חברתית </a:t>
            </a:r>
          </a:p>
          <a:p>
            <a:pPr algn="ctr"/>
            <a:endParaRPr lang="he-IL" sz="2800" dirty="0" smtClean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1473174"/>
            <a:ext cx="3329207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09551" y="0"/>
            <a:ext cx="11295062" cy="990600"/>
          </a:xfrm>
        </p:spPr>
        <p:txBody>
          <a:bodyPr/>
          <a:lstStyle/>
          <a:p>
            <a:pPr algn="ctr"/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09551" y="571500"/>
            <a:ext cx="11455291" cy="62865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he-IL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13</a:t>
            </a:fld>
            <a:endParaRPr lang="he-IL" dirty="0"/>
          </a:p>
        </p:txBody>
      </p:sp>
      <p:pic>
        <p:nvPicPr>
          <p:cNvPr id="6" name="Picture 5" descr="thank 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704" y="0"/>
            <a:ext cx="11003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8" y="0"/>
            <a:ext cx="11859491" cy="942109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רציונל </a:t>
            </a:r>
            <a:r>
              <a:rPr lang="he-IL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התחום   </a:t>
            </a:r>
            <a:endParaRPr lang="he-IL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641273" y="1157349"/>
            <a:ext cx="7550726" cy="355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ct val="20000"/>
              </a:spcBef>
              <a:defRPr/>
            </a:pPr>
            <a:r>
              <a:rPr lang="he-IL" sz="3200" b="1" dirty="0" smtClean="0">
                <a:solidFill>
                  <a:srgbClr val="002060"/>
                </a:solidFill>
                <a:latin typeface="David" pitchFamily="34" charset="-79"/>
                <a:cs typeface="+mj-cs"/>
              </a:rPr>
              <a:t>   </a:t>
            </a:r>
            <a:r>
              <a:rPr lang="he-IL" sz="3000" b="1" dirty="0" smtClean="0">
                <a:latin typeface="David" pitchFamily="34" charset="-79"/>
              </a:rPr>
              <a:t>המונח </a:t>
            </a:r>
            <a:r>
              <a:rPr lang="he-IL" sz="3000" b="1" dirty="0">
                <a:latin typeface="David" pitchFamily="34" charset="-79"/>
              </a:rPr>
              <a:t>ביטחון לאומי מבטא את המכלול </a:t>
            </a:r>
            <a:r>
              <a:rPr lang="he-IL" sz="3000" b="1" dirty="0" smtClean="0">
                <a:latin typeface="David" pitchFamily="34" charset="-79"/>
              </a:rPr>
              <a:t>הרחב של </a:t>
            </a:r>
            <a:r>
              <a:rPr lang="he-IL" sz="3000" b="1" dirty="0" err="1" smtClean="0">
                <a:latin typeface="David" pitchFamily="34" charset="-79"/>
              </a:rPr>
              <a:t>המימדים</a:t>
            </a:r>
            <a:r>
              <a:rPr lang="he-IL" sz="3000" b="1" dirty="0" smtClean="0">
                <a:latin typeface="David" pitchFamily="34" charset="-79"/>
              </a:rPr>
              <a:t> הכלולים במושג זה: עוצמה צבאית </a:t>
            </a:r>
            <a:r>
              <a:rPr lang="he-IL" sz="3000" b="1" dirty="0">
                <a:latin typeface="David" pitchFamily="34" charset="-79"/>
              </a:rPr>
              <a:t>ו</a:t>
            </a:r>
            <a:r>
              <a:rPr lang="he-IL" sz="3000" b="1" dirty="0" smtClean="0">
                <a:latin typeface="David" pitchFamily="34" charset="-79"/>
              </a:rPr>
              <a:t>מדינית</a:t>
            </a:r>
            <a:r>
              <a:rPr lang="he-IL" sz="3000" b="1" dirty="0">
                <a:latin typeface="David" pitchFamily="34" charset="-79"/>
              </a:rPr>
              <a:t>, יכולת כלכלית, </a:t>
            </a:r>
            <a:r>
              <a:rPr lang="he-IL" sz="3000" b="1" dirty="0" smtClean="0">
                <a:latin typeface="David" panose="020E0502060401010101" pitchFamily="34" charset="-79"/>
              </a:rPr>
              <a:t>חוסן חברתי</a:t>
            </a:r>
            <a:r>
              <a:rPr lang="he-IL" sz="3000" b="1" dirty="0">
                <a:latin typeface="David" panose="020E0502060401010101" pitchFamily="34" charset="-79"/>
              </a:rPr>
              <a:t> </a:t>
            </a:r>
            <a:r>
              <a:rPr lang="he-IL" sz="3000" b="1" dirty="0" smtClean="0">
                <a:latin typeface="David" panose="020E0502060401010101" pitchFamily="34" charset="-79"/>
              </a:rPr>
              <a:t>ותחומים </a:t>
            </a:r>
            <a:r>
              <a:rPr lang="he-IL" sz="3000" b="1" dirty="0">
                <a:latin typeface="David" panose="020E0502060401010101" pitchFamily="34" charset="-79"/>
              </a:rPr>
              <a:t>נוספים כמו: </a:t>
            </a:r>
            <a:r>
              <a:rPr lang="he-IL" sz="3000" b="1" dirty="0" smtClean="0">
                <a:latin typeface="David" panose="020E0502060401010101" pitchFamily="34" charset="-79"/>
              </a:rPr>
              <a:t>תשתיות טכנולוגיה, תקשורת, אקולוגיה וסביבה</a:t>
            </a:r>
            <a:r>
              <a:rPr lang="he-IL" sz="3000" b="1" dirty="0">
                <a:latin typeface="David" panose="020E0502060401010101" pitchFamily="34" charset="-79"/>
              </a:rPr>
              <a:t>" </a:t>
            </a:r>
            <a:r>
              <a:rPr lang="he-IL" sz="3000" b="1" dirty="0" smtClean="0">
                <a:latin typeface="David" panose="020E0502060401010101" pitchFamily="34" charset="-79"/>
              </a:rPr>
              <a:t>(אלוף יעקב </a:t>
            </a:r>
            <a:r>
              <a:rPr lang="he-IL" sz="3000" b="1" dirty="0" err="1" smtClean="0">
                <a:latin typeface="David" panose="020E0502060401010101" pitchFamily="34" charset="-79"/>
              </a:rPr>
              <a:t>עמידרור</a:t>
            </a:r>
            <a:r>
              <a:rPr lang="he-IL" sz="3000" b="1" dirty="0" smtClean="0">
                <a:latin typeface="David" panose="020E0502060401010101" pitchFamily="34" charset="-79"/>
              </a:rPr>
              <a:t>)</a:t>
            </a:r>
            <a:endParaRPr lang="he-IL" sz="3000" b="1" dirty="0">
              <a:latin typeface="David" panose="020E0502060401010101" pitchFamily="34" charset="-79"/>
            </a:endParaRPr>
          </a:p>
          <a:p>
            <a:pPr marL="342900" indent="-342900" algn="ctr">
              <a:spcBef>
                <a:spcPct val="20000"/>
              </a:spcBef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>
              <a:spcBef>
                <a:spcPct val="20000"/>
              </a:spcBef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349"/>
            <a:ext cx="4048860" cy="5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138547"/>
            <a:ext cx="11859491" cy="748144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מטרות תחום חברה</a:t>
            </a:r>
            <a:endParaRPr lang="he-IL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86691"/>
            <a:ext cx="12192000" cy="5971310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he-IL" sz="3000" b="1" dirty="0">
                <a:latin typeface="David" panose="020E0502060401010101" pitchFamily="34" charset="-79"/>
              </a:rPr>
              <a:t>לימוד מקורותיהן ומאפייניהן של תופעות חברתיות המייחדות ומעצבות את החברה הישראלית.</a:t>
            </a:r>
          </a:p>
          <a:p>
            <a:pPr marL="514350" indent="-514350" algn="r">
              <a:buFont typeface="+mj-lt"/>
              <a:buAutoNum type="arabicPeriod"/>
            </a:pPr>
            <a:r>
              <a:rPr lang="he-IL" sz="3000" b="1" dirty="0">
                <a:latin typeface="David" panose="020E0502060401010101" pitchFamily="34" charset="-79"/>
              </a:rPr>
              <a:t>הכרת הקבוצות החברתיות השונות בישראל.</a:t>
            </a:r>
          </a:p>
          <a:p>
            <a:pPr marL="514350" indent="-514350" algn="r">
              <a:buFont typeface="+mj-lt"/>
              <a:buAutoNum type="arabicPeriod"/>
            </a:pPr>
            <a:r>
              <a:rPr lang="he-IL" sz="3000" b="1" dirty="0">
                <a:latin typeface="David" panose="020E0502060401010101" pitchFamily="34" charset="-79"/>
              </a:rPr>
              <a:t>התמקדות במתחים/אתגרים נבחרים והשפעתם על הביטחון הלאומי.</a:t>
            </a:r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40741" r="399" b="16667"/>
          <a:stretch/>
        </p:blipFill>
        <p:spPr>
          <a:xfrm>
            <a:off x="1399308" y="3847245"/>
            <a:ext cx="9393383" cy="30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310842" cy="920950"/>
          </a:xfrm>
        </p:spPr>
        <p:txBody>
          <a:bodyPr>
            <a:noAutofit/>
          </a:bodyPr>
          <a:lstStyle/>
          <a:p>
            <a:pPr algn="ctr"/>
            <a:r>
              <a:rPr lang="he-IL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 הלימוד </a:t>
            </a:r>
            <a:r>
              <a:rPr lang="he-IL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בתחום החברה</a:t>
            </a:r>
            <a:endParaRPr lang="he-IL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948539"/>
              </p:ext>
            </p:extLst>
          </p:nvPr>
        </p:nvGraphicFramePr>
        <p:xfrm>
          <a:off x="307196" y="920950"/>
          <a:ext cx="11544300" cy="572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3322701561"/>
              </p:ext>
            </p:extLst>
          </p:nvPr>
        </p:nvGraphicFramePr>
        <p:xfrm>
          <a:off x="2997777" y="920950"/>
          <a:ext cx="2641023" cy="226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חץ שמאלה-ימינה 1"/>
          <p:cNvSpPr/>
          <p:nvPr/>
        </p:nvSpPr>
        <p:spPr>
          <a:xfrm>
            <a:off x="307196" y="5808605"/>
            <a:ext cx="11544300" cy="836023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סיורי בטחון לאומי בארץ ובחו"ל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596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61365" y="0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הגלובלית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214013"/>
            <a:ext cx="5105833" cy="3397700"/>
          </a:xfrm>
          <a:prstGeom prst="rect">
            <a:avLst/>
          </a:prstGeom>
        </p:spPr>
      </p:pic>
      <p:sp>
        <p:nvSpPr>
          <p:cNvPr id="2" name="מלבן מעוגל 1"/>
          <p:cNvSpPr/>
          <p:nvPr/>
        </p:nvSpPr>
        <p:spPr>
          <a:xfrm>
            <a:off x="7041432" y="1038601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 smtClean="0"/>
              <a:t>הגירה בעידן הגלובליזציה</a:t>
            </a:r>
          </a:p>
          <a:p>
            <a:pPr algn="ctr"/>
            <a:r>
              <a:rPr lang="he-IL" sz="3200" dirty="0" smtClean="0"/>
              <a:t>פרופ' קארין אמית</a:t>
            </a:r>
          </a:p>
          <a:p>
            <a:pPr algn="ctr"/>
            <a:r>
              <a:rPr lang="he-IL" sz="3200" dirty="0" smtClean="0"/>
              <a:t>(קורס יסודות </a:t>
            </a:r>
            <a:r>
              <a:rPr lang="he-IL" sz="3200" dirty="0" err="1" smtClean="0"/>
              <a:t>הבטל"ם</a:t>
            </a:r>
            <a:r>
              <a:rPr lang="he-IL" sz="3200" dirty="0" smtClean="0"/>
              <a:t> </a:t>
            </a:r>
            <a:r>
              <a:rPr lang="he-IL" sz="3200" dirty="0" smtClean="0"/>
              <a:t>בראיה גלובלית) </a:t>
            </a:r>
            <a:r>
              <a:rPr lang="en-US" sz="3200" dirty="0" smtClean="0"/>
              <a:t> </a:t>
            </a:r>
            <a:endParaRPr lang="he-IL" sz="3200" dirty="0" smtClean="0"/>
          </a:p>
          <a:p>
            <a:pPr algn="ctr"/>
            <a:endParaRPr lang="he-IL" sz="2800" dirty="0" smtClean="0"/>
          </a:p>
        </p:txBody>
      </p:sp>
    </p:spTree>
    <p:extLst>
      <p:ext uri="{BB962C8B-B14F-4D97-AF65-F5344CB8AC3E}">
        <p14:creationId xmlns:p14="http://schemas.microsoft.com/office/powerpoint/2010/main" val="39023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הגלובלית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pic>
        <p:nvPicPr>
          <p:cNvPr id="9" name="מציין מיקום תוכן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4013536"/>
            <a:ext cx="11660188" cy="2487397"/>
          </a:xfr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46470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 smtClean="0"/>
              <a:t>מרצים אורחים:</a:t>
            </a:r>
          </a:p>
          <a:p>
            <a:pPr algn="ctr"/>
            <a:endParaRPr lang="he-IL" sz="3000" dirty="0" smtClean="0"/>
          </a:p>
          <a:p>
            <a:pPr algn="ctr"/>
            <a:r>
              <a:rPr lang="he-IL" sz="3000" dirty="0" smtClean="0"/>
              <a:t>בני לאו</a:t>
            </a:r>
          </a:p>
        </p:txBody>
      </p:sp>
    </p:spTree>
    <p:extLst>
      <p:ext uri="{BB962C8B-B14F-4D97-AF65-F5344CB8AC3E}">
        <p14:creationId xmlns:p14="http://schemas.microsoft.com/office/powerpoint/2010/main" val="22723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0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הישראלית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2589212" y="2133600"/>
            <a:ext cx="4074824" cy="3777622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38601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 smtClean="0"/>
              <a:t>קורס חברה ישראלית:</a:t>
            </a:r>
          </a:p>
          <a:p>
            <a:pPr algn="ctr"/>
            <a:endParaRPr lang="he-IL" sz="3000" dirty="0" smtClean="0"/>
          </a:p>
          <a:p>
            <a:pPr algn="ctr"/>
            <a:r>
              <a:rPr lang="he-IL" sz="3000" dirty="0" smtClean="0"/>
              <a:t>החברה הישראלית והביטחון הלאומי – השפעות ויחסי גומלין</a:t>
            </a:r>
          </a:p>
        </p:txBody>
      </p:sp>
      <p:pic>
        <p:nvPicPr>
          <p:cNvPr id="8" name="מציין מיקום תוכן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474942"/>
            <a:ext cx="3749528" cy="40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הישראלית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1" y="2743200"/>
            <a:ext cx="5010311" cy="3757733"/>
          </a:xfr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63505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קורס מושגי יסוד בביטחון לאומי:</a:t>
            </a:r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הגדרת הביטחון הלאומי בישראל (כולל היבטים חברתיים)</a:t>
            </a:r>
          </a:p>
        </p:txBody>
      </p:sp>
    </p:spTree>
    <p:extLst>
      <p:ext uri="{BB962C8B-B14F-4D97-AF65-F5344CB8AC3E}">
        <p14:creationId xmlns:p14="http://schemas.microsoft.com/office/powerpoint/2010/main" val="2908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הישראלית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6" y="2929058"/>
            <a:ext cx="6124575" cy="3571875"/>
          </a:xfr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63505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תכני חברה בסיורי </a:t>
            </a:r>
            <a:r>
              <a:rPr lang="he-IL" sz="2800" dirty="0" err="1" smtClean="0"/>
              <a:t>בטל"ם</a:t>
            </a:r>
            <a:endParaRPr lang="he-IL" sz="2800" dirty="0" smtClean="0"/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צפון </a:t>
            </a:r>
          </a:p>
          <a:p>
            <a:pPr algn="ctr"/>
            <a:r>
              <a:rPr lang="he-IL" sz="2800" dirty="0" smtClean="0"/>
              <a:t>דרום</a:t>
            </a:r>
          </a:p>
          <a:p>
            <a:pPr algn="ctr"/>
            <a:r>
              <a:rPr lang="he-IL" sz="2800" dirty="0" err="1" smtClean="0"/>
              <a:t>איו"ש</a:t>
            </a:r>
            <a:r>
              <a:rPr lang="he-IL" sz="2800" dirty="0" smtClean="0"/>
              <a:t> וירושלים</a:t>
            </a:r>
          </a:p>
        </p:txBody>
      </p:sp>
    </p:spTree>
    <p:extLst>
      <p:ext uri="{BB962C8B-B14F-4D97-AF65-F5344CB8AC3E}">
        <p14:creationId xmlns:p14="http://schemas.microsoft.com/office/powerpoint/2010/main" val="19617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4544</TotalTime>
  <Words>253</Words>
  <Application>Microsoft Office PowerPoint</Application>
  <PresentationFormat>Widescreen</PresentationFormat>
  <Paragraphs>71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David</vt:lpstr>
      <vt:lpstr>Arial</vt:lpstr>
      <vt:lpstr>Times New Roman</vt:lpstr>
      <vt:lpstr>Guttman Hatzvi</vt:lpstr>
      <vt:lpstr>Open Sans Hebrew</vt:lpstr>
      <vt:lpstr>Calibri Light</vt:lpstr>
      <vt:lpstr>Calibri</vt:lpstr>
      <vt:lpstr>ערכת נושא Office</vt:lpstr>
      <vt:lpstr>המכללה לביטחון לאומי</vt:lpstr>
      <vt:lpstr>רציונל התחום   </vt:lpstr>
      <vt:lpstr>מטרות תחום חברה</vt:lpstr>
      <vt:lpstr>תכני הלימוד בתחום החברה</vt:lpstr>
      <vt:lpstr>תכנים - העונה הגלובלית</vt:lpstr>
      <vt:lpstr>תכנים - העונה הגלובלית</vt:lpstr>
      <vt:lpstr>תכנים - העונה הישראלית</vt:lpstr>
      <vt:lpstr>תכנים - העונה הישראלית</vt:lpstr>
      <vt:lpstr>תכנים - העונה הישראלית</vt:lpstr>
      <vt:lpstr>תכנים - העונה הישראלית</vt:lpstr>
      <vt:lpstr>עונת ההתמחות </vt:lpstr>
      <vt:lpstr>תכנים – העונה האינטגרטיבית</vt:lpstr>
      <vt:lpstr>PowerPoint Presentation</vt:lpstr>
    </vt:vector>
  </TitlesOfParts>
  <Company>Mandel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מרחבים של הומניזם קהילתי</dc:title>
  <dc:creator>Neta Sher-Hadar</dc:creator>
  <cp:lastModifiedBy>u26632</cp:lastModifiedBy>
  <cp:revision>91</cp:revision>
  <cp:lastPrinted>2019-07-30T05:23:47Z</cp:lastPrinted>
  <dcterms:created xsi:type="dcterms:W3CDTF">2019-06-04T11:13:58Z</dcterms:created>
  <dcterms:modified xsi:type="dcterms:W3CDTF">2019-08-29T14:33:18Z</dcterms:modified>
</cp:coreProperties>
</file>