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-462233" y="1857214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מיומנויות לבכירים / קבלת החלטות ותכנון 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מדינאות ודיפלומטיה / פוליטיקה וחברה 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תקשורת/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של טכנולוגיות/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מודיעין/ מזה"ת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xmlns="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987312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2.9.19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ל"ט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58770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17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הלאומי בהיבט גלובלי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לגלובליזציה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10503</TotalTime>
  <Words>490</Words>
  <Application>Microsoft Office PowerPoint</Application>
  <PresentationFormat>מסך רחב</PresentationFormat>
  <Paragraphs>150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הלמידה במב"ל</vt:lpstr>
      <vt:lpstr>הרכב המשתתפים</vt:lpstr>
      <vt:lpstr>מחזור מ"ז – ל"ט משתתפים</vt:lpstr>
      <vt:lpstr>משתתפים נושאי תפקיד</vt:lpstr>
      <vt:lpstr>קוד מב"ל</vt:lpstr>
      <vt:lpstr>עונות הלימוד (1/4)</vt:lpstr>
      <vt:lpstr>עונות הלימוד (2/4)</vt:lpstr>
      <vt:lpstr>עונות הלימוד (3/4)</vt:lpstr>
      <vt:lpstr>עונות הלימוד (4/4)</vt:lpstr>
      <vt:lpstr>מבנה שבוע (עקרוני) במב"ל</vt:lpstr>
      <vt:lpstr>תאריכים חשובים</vt:lpstr>
      <vt:lpstr>הערכות להמשך...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u45208</cp:lastModifiedBy>
  <cp:revision>200</cp:revision>
  <cp:lastPrinted>2017-08-27T15:18:28Z</cp:lastPrinted>
  <dcterms:created xsi:type="dcterms:W3CDTF">2017-08-17T05:53:13Z</dcterms:created>
  <dcterms:modified xsi:type="dcterms:W3CDTF">2019-08-07T11:18:00Z</dcterms:modified>
</cp:coreProperties>
</file>