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60" r:id="rId4"/>
    <p:sldId id="259" r:id="rId5"/>
    <p:sldId id="267" r:id="rId6"/>
    <p:sldId id="261" r:id="rId7"/>
    <p:sldId id="26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9111" autoAdjust="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909064-420D-479A-A3A6-DE01FC904CB7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C7D07F-0B67-4149-8A03-EDBEFA9063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264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560F-F9A9-4097-A640-F8DC7BFF6932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545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8A6B-8028-4487-9B75-FCF576EA8E3B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4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2A3B-0D47-4D6B-8949-7CB9D5F4A71B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320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8638-04E6-42AC-93F3-2C5D63587421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323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14D4-3A31-4657-A396-C299C261AAF5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3FE9-706E-4A54-9ACF-EB788450E67B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901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725A-5806-4C40-A81A-9AC5EC13CB9E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110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245E-4B2B-4D10-AE1E-CF1420FEAEDE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82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7137-2E34-43DC-9DB8-13799FB91965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0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459F-C705-4902-BEC7-14910331E81F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8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9E8D-0690-49F8-BCB4-02C3F5CD5B77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902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5B00-9359-488E-A2EA-5AF88B1B7DFC}" type="datetime8">
              <a:rPr lang="he-IL" smtClean="0"/>
              <a:t>09 ספטמבר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092C-4C4E-4824-A772-D50D51C8107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26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589" y="1152520"/>
            <a:ext cx="11096307" cy="21236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66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אוריינות </a:t>
            </a:r>
            <a:r>
              <a:rPr lang="he-IL" sz="66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במכללה </a:t>
            </a:r>
            <a:r>
              <a:rPr lang="he-IL" sz="66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לביטחון לאומי – </a:t>
            </a:r>
            <a:endParaRPr lang="he-IL" sz="66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66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מהי</a:t>
            </a:r>
            <a:r>
              <a:rPr lang="he-IL" sz="66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  <a:endParaRPr lang="en-US" sz="66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2"/>
          <a:srcRect t="-11688" b="9625"/>
          <a:stretch/>
        </p:blipFill>
        <p:spPr>
          <a:xfrm>
            <a:off x="4420717" y="3068716"/>
            <a:ext cx="3754294" cy="3595555"/>
          </a:xfrm>
          <a:prstGeom prst="rect">
            <a:avLst/>
          </a:prstGeom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1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1243" y="818166"/>
            <a:ext cx="6545382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עקרונות כתיבה אקדמית </a:t>
            </a:r>
          </a:p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לעבודת תזה ודוקטורט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575" y="3334365"/>
            <a:ext cx="11072946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גשר בין עולם 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העשייה 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לעולם האקדמי- 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מב"לי</a:t>
            </a:r>
            <a:endParaRPr lang="en-US" sz="4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גשר 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בין המחשבה והרעיונות לניסוח מדויק 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ובהיר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גשר 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ביניכם לבין המנחה בתהליך הכתיבה ובתוצר 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הסופי</a:t>
            </a:r>
            <a:endParaRPr lang="en-US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AutoShape 2" descr="blob:https://web.whatsapp.com/47cbaccc-c9ce-45e2-8363-a4f3012573e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4" descr="blob:https://web.whatsapp.com/47cbaccc-c9ce-45e2-8363-a4f3012573e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078" name="Picture 6" descr="×ª××¦××ª ×ª××× × ×¢×××¨ âªbridge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330" y="312738"/>
            <a:ext cx="9391972" cy="279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3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8143" y="293671"/>
            <a:ext cx="4211409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וביתר פירוט. . .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9809" y="1475484"/>
            <a:ext cx="10278878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קיצור תהליכי חשיבה וכתיבה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שיפור ודיוק הניסוחים והשפה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התאמת הכתיבה ל"תו התקן" האקדמי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למידה לטווח הארוך של מיומנויות כתיבה וניסוח</a:t>
            </a:r>
          </a:p>
          <a:p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89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9249" y="275155"/>
            <a:ext cx="1007198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</a:t>
            </a:r>
            <a:r>
              <a:rPr lang="he-IL" sz="72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כותבים</a:t>
            </a:r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במכללה לביטחון לאומי?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2322" y="1666552"/>
            <a:ext cx="9325842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פתיחה – הוגשה</a:t>
            </a:r>
          </a:p>
          <a:p>
            <a:endParaRPr lang="he-IL" sz="4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עבודות בסיום קורסים</a:t>
            </a:r>
          </a:p>
          <a:p>
            <a:endParaRPr lang="he-IL" sz="4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פרויקט גמר</a:t>
            </a:r>
          </a:p>
          <a:p>
            <a:endParaRPr lang="he-IL" sz="4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עבודות מתקדמות לתואר שני ושלישי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18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424" y="879333"/>
            <a:ext cx="1030637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ציר הפיתוח האישי</a:t>
            </a:r>
          </a:p>
          <a:p>
            <a:pPr algn="ctr"/>
            <a:endParaRPr lang="he-IL" sz="66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8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כתיבה מעשית לבכירים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14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1329" y="293671"/>
            <a:ext cx="1020503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4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כתיבת נאומים ואיגרות – כפרקטיקה של בכירים</a:t>
            </a:r>
            <a:endParaRPr lang="en-US" sz="44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0276" y="1327178"/>
            <a:ext cx="10084157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כשאתם נואמים, במועדים חגיגיים ובעיתות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  שגרה, מאזינים לכם ברוב קשב. </a:t>
            </a:r>
          </a:p>
          <a:p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נאום שמעורר השראה מכבד את הנואם ואת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הציבור שאליו הוא מכוון. נאום בינוני, שנישא בפני קהל, הוא הזדמנות מוחמצת להשפיע.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גם אגרות יכולות לשמש כלי בידי הבכיר להדגשת מסרים חשובים ודחופים.</a:t>
            </a:r>
          </a:p>
        </p:txBody>
      </p:sp>
      <p:pic>
        <p:nvPicPr>
          <p:cNvPr id="3" name="Picture 2" descr="×ª××¦××ª ×ª××× × ×¢×××¨ chirchil speech to the nation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1" r="20495"/>
          <a:stretch/>
        </p:blipFill>
        <p:spPr bwMode="auto">
          <a:xfrm>
            <a:off x="201479" y="939564"/>
            <a:ext cx="2882685" cy="230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97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52" y="179249"/>
            <a:ext cx="10809521" cy="6678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         מה תלמדו איתי?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כיצד להגדיר מסרים משמעותיים ומדויקים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כיצד לתכנן את מבנה הטקסט ואת אורכו</a:t>
            </a: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he-IL" sz="3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כיצד להקפיד על ניסוח תקני, ובה בעת לשמר את סגנונכם האישי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כיצד למצוא את האיזון בין הרגש והשכל בבחירת אמצעי הביטוי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571500" marR="0" lvl="0" indent="-5715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3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כיצד להסתייע בציטוטים ממקורות רלוונטיים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8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210" y="293671"/>
            <a:ext cx="990527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4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כתיבת נייר עמדה – כפרקטיקה של בכירים</a:t>
            </a:r>
            <a:endParaRPr lang="en-US" sz="48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927" y="2071097"/>
            <a:ext cx="1068553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כתיבת נייר עמדה היא צורך יומיומי של בכירים ברצונם להשפיע על מהלכים בארגון.</a:t>
            </a:r>
          </a:p>
          <a:p>
            <a:r>
              <a:rPr lang="he-IL" sz="4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נייר עמדה שאינו ממוקד ונכתב ברשלנות אינו זוכה להתייחסות הרצויה.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16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5900" y="293671"/>
            <a:ext cx="4475905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sz="5400" b="1" dirty="0" smtClean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תלמדו איתי?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1825" y="1714636"/>
            <a:ext cx="10084157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כיצד להגדיר מסרים משמעותיים 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ומדויקים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/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כיצד לכתוב בצמצום ובדיוק, באופן בהיר ומובנה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כיצד לכוון את אופן הביטוי לנמען ולצרכים, כדי להשפיע באופן מיטבי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4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092C-4C4E-4824-A772-D50D51C81078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4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259</Words>
  <Application>Microsoft Office PowerPoint</Application>
  <PresentationFormat>מסך רחב</PresentationFormat>
  <Paragraphs>65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Neomi</dc:creator>
  <cp:lastModifiedBy>אורנה</cp:lastModifiedBy>
  <cp:revision>17</cp:revision>
  <dcterms:created xsi:type="dcterms:W3CDTF">2019-09-09T10:18:08Z</dcterms:created>
  <dcterms:modified xsi:type="dcterms:W3CDTF">2019-09-09T12:45:11Z</dcterms:modified>
</cp:coreProperties>
</file>