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8" r:id="rId2"/>
    <p:sldId id="257" r:id="rId3"/>
    <p:sldId id="260" r:id="rId4"/>
    <p:sldId id="259" r:id="rId5"/>
    <p:sldId id="267" r:id="rId6"/>
    <p:sldId id="261" r:id="rId7"/>
    <p:sldId id="268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9111" autoAdjust="0"/>
  </p:normalViewPr>
  <p:slideViewPr>
    <p:cSldViewPr snapToGrid="0">
      <p:cViewPr varScale="1">
        <p:scale>
          <a:sx n="76" d="100"/>
          <a:sy n="76" d="100"/>
        </p:scale>
        <p:origin x="-44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909064-420D-479A-A3A6-DE01FC904CB7}" type="datetimeFigureOut">
              <a:rPr lang="he-IL" smtClean="0"/>
              <a:pPr/>
              <a:t>י'/אלול/תשע"ט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C7D07F-0B67-4149-8A03-EDBEFA90630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12642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560F-F9A9-4097-A640-F8DC7BFF6932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5545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8A6B-8028-4487-9B75-FCF576EA8E3B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844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2A3B-0D47-4D6B-8949-7CB9D5F4A71B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320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8638-04E6-42AC-93F3-2C5D63587421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7323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714D4-3A31-4657-A396-C299C261AAF5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6359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3FE9-706E-4A54-9ACF-EB788450E67B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29013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725A-5806-4C40-A81A-9AC5EC13CB9E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9110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245E-4B2B-4D10-AE1E-CF1420FEAEDE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0482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137-2E34-43DC-9DB8-13799FB91965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120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459F-C705-4902-BEC7-14910331E81F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9084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9E8D-0690-49F8-BCB4-02C3F5CD5B77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99902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C5B00-9359-488E-A2EA-5AF88B1B7DFC}" type="datetime8">
              <a:rPr lang="he-IL" smtClean="0"/>
              <a:pPr/>
              <a:t>10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092C-4C4E-4824-A772-D50D51C8107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0326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642" y="329560"/>
            <a:ext cx="9772227" cy="313932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66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Literacy in the </a:t>
            </a:r>
          </a:p>
          <a:p>
            <a:pPr algn="ctr" rtl="0"/>
            <a:r>
              <a:rPr lang="en-US" sz="66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National Defense College</a:t>
            </a:r>
            <a:r>
              <a:rPr lang="en-US" sz="66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6600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</a:t>
            </a:r>
          </a:p>
          <a:p>
            <a:pPr algn="ctr" rtl="0"/>
            <a:r>
              <a:rPr lang="en-US" sz="66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What is it?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 rotWithShape="1">
          <a:blip r:embed="rId2" cstate="print"/>
          <a:srcRect t="-11688" b="9625"/>
          <a:stretch/>
        </p:blipFill>
        <p:spPr>
          <a:xfrm>
            <a:off x="4420717" y="3068716"/>
            <a:ext cx="3754294" cy="3595555"/>
          </a:xfrm>
          <a:prstGeom prst="rect">
            <a:avLst/>
          </a:prstGeom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4614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8922" y="1157379"/>
            <a:ext cx="6571030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Academic W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riting Principles for</a:t>
            </a:r>
          </a:p>
          <a:p>
            <a:pPr algn="ctr" rtl="0"/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Thesis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and D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octoral Work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892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975" y="2901959"/>
            <a:ext cx="11072946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 bridge between the industrial world to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the INDC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academic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world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 bridge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between thoughts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and ideas to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clearly articulate them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 bridge between you and the lecturer in the process of writing and creating the final project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AutoShape 2" descr="blob:https://web.whatsapp.com/47cbaccc-c9ce-45e2-8363-a4f3012573e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/>
          </a:p>
        </p:txBody>
      </p:sp>
      <p:sp>
        <p:nvSpPr>
          <p:cNvPr id="6" name="AutoShape 4" descr="blob:https://web.whatsapp.com/47cbaccc-c9ce-45e2-8363-a4f3012573e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/>
          </a:p>
        </p:txBody>
      </p:sp>
      <p:pic>
        <p:nvPicPr>
          <p:cNvPr id="3078" name="Picture 6" descr="×ª××¦××ª ×ª××× × ×¢×××¨ âªbridge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5330" y="106998"/>
            <a:ext cx="9391972" cy="279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233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0563" y="293671"/>
            <a:ext cx="7186584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And in further detail…</a:t>
            </a:r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sz="5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348800"/>
            <a:ext cx="10278878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Shortening of the thought and writing process</a:t>
            </a: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Improving wording and language</a:t>
            </a: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Adjusting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the writing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to the academic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standards</a:t>
            </a: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long-term writing skills</a:t>
            </a: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/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5891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121920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What Do We </a:t>
            </a: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rite at the </a:t>
            </a:r>
          </a:p>
          <a:p>
            <a:pPr algn="ctr" rtl="0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INDC?</a:t>
            </a:r>
            <a:endParaRPr lang="en-US" sz="5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13295" y="1581249"/>
            <a:ext cx="9325842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Opening project- submitted</a:t>
            </a: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/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Projects at the </a:t>
            </a: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</a:t>
            </a: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nd </a:t>
            </a: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of </a:t>
            </a: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courses</a:t>
            </a: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/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Final Projects</a:t>
            </a: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/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Advanced </a:t>
            </a:r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projects for second and third degrees</a:t>
            </a: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6018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691157"/>
            <a:ext cx="10306374" cy="58477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6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Personal Development Timeline</a:t>
            </a:r>
            <a:endParaRPr lang="he-IL" sz="6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/>
            <a:endParaRPr lang="he-IL" sz="6600" b="1" dirty="0" smtClean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/>
            <a:r>
              <a:rPr lang="en-US" sz="8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Practical Writing for the </a:t>
            </a:r>
            <a:r>
              <a:rPr lang="en-US" sz="8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Senior Officials</a:t>
            </a:r>
            <a:endParaRPr lang="he-IL" sz="8800" b="1" dirty="0" smtClean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614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418" y="170123"/>
            <a:ext cx="10395795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4400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Speechwriting and </a:t>
            </a:r>
            <a:r>
              <a:rPr lang="en-US" sz="4400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letters as a Senior Practice</a:t>
            </a:r>
            <a:endParaRPr lang="en-US" sz="44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1479" y="1108800"/>
            <a:ext cx="10084157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When you are giving speeches</a:t>
            </a:r>
            <a:r>
              <a:rPr lang="en-US" sz="3200" b="1" dirty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whether during festivities or routines,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you have our full attention.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algn="l" rtl="0"/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An inspiring speech that honors the speaker and the public who he is aiming at. </a:t>
            </a:r>
            <a:r>
              <a:rPr lang="en-US" sz="3200" b="1" dirty="0">
                <a:latin typeface="David" panose="020E0502060401010101" pitchFamily="34" charset="-79"/>
                <a:cs typeface="David" panose="020E0502060401010101" pitchFamily="34" charset="-79"/>
              </a:rPr>
              <a:t>A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mediocre speech is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an opportunity to make a difference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Letters can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also be used by the seniors to </a:t>
            </a:r>
            <a:endParaRPr lang="en-US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/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emphasize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important and urgent messages.</a:t>
            </a: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 descr="×ª××¦××ª ×ª××× × ×¢×××¨ chirchil speech to the nation photo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781" r="20495"/>
          <a:stretch/>
        </p:blipFill>
        <p:spPr bwMode="auto">
          <a:xfrm>
            <a:off x="9309315" y="4556995"/>
            <a:ext cx="2882685" cy="230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97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452" y="179249"/>
            <a:ext cx="10809521" cy="59400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What Will You Learn with Me?</a:t>
            </a:r>
            <a:endParaRPr kumimoji="0" lang="he-IL" sz="4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cs typeface="David" panose="020E0502060401010101" pitchFamily="34" charset="-79"/>
              </a:rPr>
              <a:t>How to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cs typeface="David" panose="020E0502060401010101" pitchFamily="34" charset="-79"/>
              </a:rPr>
              <a:t>define meaningful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cs typeface="David" panose="020E0502060401010101" pitchFamily="34" charset="-79"/>
              </a:rPr>
              <a:t> and accurate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cs typeface="David" panose="020E0502060401010101" pitchFamily="34" charset="-79"/>
              </a:rPr>
              <a:t>messages</a:t>
            </a:r>
            <a:endParaRPr kumimoji="0" lang="he-IL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71500" lvl="0" indent="-571500" algn="l" rtl="0"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How to plan the text structure and </a:t>
            </a:r>
            <a:r>
              <a:rPr lang="en-US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length</a:t>
            </a:r>
            <a:endParaRPr lang="en-US" sz="2800" b="1" dirty="0" smtClean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71500" lvl="0" indent="-571500" algn="l" rtl="0">
              <a:buFont typeface="Arial" panose="020B0604020202020204" pitchFamily="34" charset="0"/>
              <a:buChar char="•"/>
              <a:defRPr/>
            </a:pPr>
            <a:endParaRPr kumimoji="0" lang="he-IL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71500" lvl="0" indent="-571500" algn="l" rtl="0"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How to maintain standard formulation </a:t>
            </a:r>
            <a:r>
              <a:rPr lang="en-US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while preserving </a:t>
            </a:r>
            <a:r>
              <a:rPr lang="en-US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your </a:t>
            </a:r>
            <a:r>
              <a:rPr lang="en-US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personal style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71500" lvl="0" indent="-571500" algn="l" rtl="0"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How to find the balance between emotion and intellect in choosing the means of expression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71500" lvl="0" indent="-571500" algn="l" rtl="0"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How to use quotes from relevant sources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386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0521" y="411658"/>
            <a:ext cx="8002512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Writing P</a:t>
            </a:r>
            <a:r>
              <a:rPr lang="en-US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osition Paper </a:t>
            </a:r>
            <a:r>
              <a:rPr lang="en-US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as a </a:t>
            </a:r>
            <a:r>
              <a:rPr lang="en-US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Senior Practice</a:t>
            </a:r>
            <a:endParaRPr lang="en-US" sz="32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1927" y="2071097"/>
            <a:ext cx="10685534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4400" b="1" dirty="0">
                <a:latin typeface="David" panose="020E0502060401010101" pitchFamily="34" charset="-79"/>
                <a:cs typeface="David" panose="020E0502060401010101" pitchFamily="34" charset="-79"/>
              </a:rPr>
              <a:t>Writing position paper is a daily need for senior executives </a:t>
            </a:r>
            <a:r>
              <a:rPr lang="en-US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who want </a:t>
            </a:r>
            <a:r>
              <a:rPr lang="en-US" sz="4400" b="1" dirty="0">
                <a:latin typeface="David" panose="020E0502060401010101" pitchFamily="34" charset="-79"/>
                <a:cs typeface="David" panose="020E0502060401010101" pitchFamily="34" charset="-79"/>
              </a:rPr>
              <a:t>to influence the organization's moves</a:t>
            </a:r>
            <a:r>
              <a:rPr lang="en-US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he-IL" sz="4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4400" b="1" dirty="0">
                <a:latin typeface="David" panose="020E0502060401010101" pitchFamily="34" charset="-79"/>
                <a:cs typeface="David" panose="020E0502060401010101" pitchFamily="34" charset="-79"/>
              </a:rPr>
              <a:t>A position paper that </a:t>
            </a:r>
            <a:r>
              <a:rPr lang="en-US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isn’t </a:t>
            </a:r>
            <a:r>
              <a:rPr lang="en-US" sz="4400" b="1" dirty="0">
                <a:latin typeface="David" panose="020E0502060401010101" pitchFamily="34" charset="-79"/>
                <a:cs typeface="David" panose="020E0502060401010101" pitchFamily="34" charset="-79"/>
              </a:rPr>
              <a:t>focused and written in negligence </a:t>
            </a:r>
            <a:r>
              <a:rPr lang="en-US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doesn't </a:t>
            </a:r>
            <a:r>
              <a:rPr lang="en-US" sz="4400" b="1" dirty="0">
                <a:latin typeface="David" panose="020E0502060401010101" pitchFamily="34" charset="-79"/>
                <a:cs typeface="David" panose="020E0502060401010101" pitchFamily="34" charset="-79"/>
              </a:rPr>
              <a:t>receive the desired </a:t>
            </a:r>
            <a:r>
              <a:rPr lang="en-US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reaction</a:t>
            </a:r>
            <a:endParaRPr lang="en-US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5616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5673" y="293671"/>
            <a:ext cx="9416360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What 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Will You Learn </a:t>
            </a: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with 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Me</a:t>
            </a: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  <a:endParaRPr lang="en-US" sz="5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1825" y="1714636"/>
            <a:ext cx="10084157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1" indent="-342900" algn="l" rtl="0">
              <a:buFont typeface="Arial" panose="020B0604020202020204" pitchFamily="34" charset="0"/>
              <a:buChar char="•"/>
            </a:pPr>
            <a:r>
              <a:rPr lang="en-US" sz="3600" b="1" dirty="0">
                <a:latin typeface="David" panose="020E0502060401010101" pitchFamily="34" charset="-79"/>
                <a:cs typeface="David" panose="020E0502060401010101" pitchFamily="34" charset="-79"/>
              </a:rPr>
              <a:t>How to set up meaningful and accurate </a:t>
            </a:r>
            <a:r>
              <a:rPr lang="en-US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messages</a:t>
            </a:r>
          </a:p>
          <a:p>
            <a:pPr marL="342900" lvl="1" indent="-342900" algn="l" rtl="0">
              <a:buFont typeface="Arial" panose="020B0604020202020204" pitchFamily="34" charset="0"/>
              <a:buChar char="•"/>
            </a:pPr>
            <a:endParaRPr lang="en-US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600" b="1" dirty="0">
                <a:latin typeface="David" panose="020E0502060401010101" pitchFamily="34" charset="-79"/>
                <a:cs typeface="David" panose="020E0502060401010101" pitchFamily="34" charset="-79"/>
              </a:rPr>
              <a:t>How to write </a:t>
            </a:r>
            <a:r>
              <a:rPr lang="en-US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accurately and quickly, </a:t>
            </a:r>
            <a:r>
              <a:rPr lang="en-US" sz="3600" b="1" dirty="0">
                <a:latin typeface="David" panose="020E0502060401010101" pitchFamily="34" charset="-79"/>
                <a:cs typeface="David" panose="020E0502060401010101" pitchFamily="34" charset="-79"/>
              </a:rPr>
              <a:t>clearly and </a:t>
            </a:r>
            <a:r>
              <a:rPr lang="en-US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comprehensively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he-IL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600" b="1" dirty="0">
                <a:latin typeface="David" panose="020E0502060401010101" pitchFamily="34" charset="-79"/>
                <a:cs typeface="David" panose="020E0502060401010101" pitchFamily="34" charset="-79"/>
              </a:rPr>
              <a:t>How to direct the way of expression to the recipient and the needs, to make the best impact</a:t>
            </a:r>
            <a:endParaRPr lang="he-IL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A51092C-4C4E-4824-A772-D50D51C81078}" type="slidenum">
              <a:rPr lang="he-IL" smtClean="0"/>
              <a:pPr algn="r" rtl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6640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331</Words>
  <Application>Microsoft Office PowerPoint</Application>
  <PresentationFormat>מותאם אישית</PresentationFormat>
  <Paragraphs>68</Paragraphs>
  <Slides>10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Office Theme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Neomi</dc:creator>
  <cp:lastModifiedBy>u45414</cp:lastModifiedBy>
  <cp:revision>32</cp:revision>
  <dcterms:created xsi:type="dcterms:W3CDTF">2019-09-09T10:18:08Z</dcterms:created>
  <dcterms:modified xsi:type="dcterms:W3CDTF">2019-09-10T14:22:32Z</dcterms:modified>
</cp:coreProperties>
</file>