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7"/>
  </p:notesMasterIdLst>
  <p:handoutMasterIdLst>
    <p:handoutMasterId r:id="rId8"/>
  </p:handoutMasterIdLst>
  <p:sldIdLst>
    <p:sldId id="804" r:id="rId6"/>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FC3E"/>
    <a:srgbClr val="006C31"/>
    <a:srgbClr val="00823B"/>
    <a:srgbClr val="C3C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45" autoAdjust="0"/>
    <p:restoredTop sz="94660"/>
  </p:normalViewPr>
  <p:slideViewPr>
    <p:cSldViewPr snapToGrid="0">
      <p:cViewPr varScale="1">
        <p:scale>
          <a:sx n="112" d="100"/>
          <a:sy n="112" d="100"/>
        </p:scale>
        <p:origin x="135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47E07711-85FA-4209-BFB1-F2ECFEEBB859}" type="datetimeFigureOut">
              <a:rPr lang="en-US" smtClean="0"/>
              <a:t>3/2/2021</a:t>
            </a:fld>
            <a:endParaRPr lang="en-US"/>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71F1C5F1-9351-4D67-9F8D-D89158C48E91}" type="slidenum">
              <a:rPr lang="en-US" smtClean="0"/>
              <a:t>‹#›</a:t>
            </a:fld>
            <a:endParaRPr lang="en-US"/>
          </a:p>
        </p:txBody>
      </p:sp>
    </p:spTree>
    <p:extLst>
      <p:ext uri="{BB962C8B-B14F-4D97-AF65-F5344CB8AC3E}">
        <p14:creationId xmlns:p14="http://schemas.microsoft.com/office/powerpoint/2010/main" val="24728486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1"/>
            <a:ext cx="4028440" cy="351737"/>
          </a:xfrm>
          <a:prstGeom prst="rect">
            <a:avLst/>
          </a:prstGeom>
        </p:spPr>
        <p:txBody>
          <a:bodyPr vert="horz" lIns="93177" tIns="46589" rIns="93177" bIns="46589" rtlCol="0"/>
          <a:lstStyle>
            <a:lvl1pPr algn="r">
              <a:defRPr sz="1200"/>
            </a:lvl1pPr>
          </a:lstStyle>
          <a:p>
            <a:fld id="{EDDDA7B6-D2C0-44EE-BE68-B4D089EA0167}" type="datetimeFigureOut">
              <a:rPr lang="en-US" smtClean="0"/>
              <a:t>3/2/2021</a:t>
            </a:fld>
            <a:endParaRPr lang="en-US"/>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4"/>
            <a:ext cx="7437120" cy="2760346"/>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B0BF2FA3-AB82-4BA3-8FCF-94FBFC4E5A12}" type="slidenum">
              <a:rPr lang="en-US" smtClean="0"/>
              <a:t>‹#›</a:t>
            </a:fld>
            <a:endParaRPr lang="en-US"/>
          </a:p>
        </p:txBody>
      </p:sp>
    </p:spTree>
    <p:extLst>
      <p:ext uri="{BB962C8B-B14F-4D97-AF65-F5344CB8AC3E}">
        <p14:creationId xmlns:p14="http://schemas.microsoft.com/office/powerpoint/2010/main" val="2953388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AA88B650-5984-6D48-9B5E-58FB7072FA53}"/>
              </a:ext>
            </a:extLst>
          </p:cNvPr>
          <p:cNvSpPr>
            <a:spLocks noGrp="1" noRot="1" noChangeAspect="1" noTextEdit="1"/>
          </p:cNvSpPr>
          <p:nvPr>
            <p:ph type="sldImg"/>
          </p:nvPr>
        </p:nvSpPr>
        <p:spPr>
          <a:xfrm>
            <a:off x="3086100" y="877888"/>
            <a:ext cx="3157538" cy="2368550"/>
          </a:xfrm>
          <a:ln/>
        </p:spPr>
      </p:sp>
      <p:sp>
        <p:nvSpPr>
          <p:cNvPr id="49155" name="Notes Placeholder 2">
            <a:extLst>
              <a:ext uri="{FF2B5EF4-FFF2-40B4-BE49-F238E27FC236}">
                <a16:creationId xmlns:a16="http://schemas.microsoft.com/office/drawing/2014/main" id="{C236F9D1-FF89-C44B-ABBC-1FB1200CF306}"/>
              </a:ext>
            </a:extLst>
          </p:cNvPr>
          <p:cNvSpPr txBox="1">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OPAREA 2:</a:t>
            </a:r>
          </a:p>
          <a:p>
            <a:r>
              <a:rPr lang="en-US" altLang="en-US"/>
              <a:t>3718N 01004E</a:t>
            </a:r>
          </a:p>
          <a:p>
            <a:r>
              <a:rPr lang="en-US" altLang="en-US"/>
              <a:t>3721N 00952E</a:t>
            </a:r>
          </a:p>
          <a:p>
            <a:r>
              <a:rPr lang="en-US" altLang="en-US"/>
              <a:t>3727N 00952E</a:t>
            </a:r>
          </a:p>
          <a:p>
            <a:r>
              <a:rPr lang="en-US" altLang="en-US"/>
              <a:t>3724N 01004</a:t>
            </a:r>
          </a:p>
        </p:txBody>
      </p:sp>
    </p:spTree>
    <p:extLst>
      <p:ext uri="{BB962C8B-B14F-4D97-AF65-F5344CB8AC3E}">
        <p14:creationId xmlns:p14="http://schemas.microsoft.com/office/powerpoint/2010/main" val="3856768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722312" y="4406914"/>
            <a:ext cx="7772400" cy="1362075"/>
          </a:xfrm>
          <a:prstGeom prst="rect">
            <a:avLst/>
          </a:prstGeom>
          <a:noFill/>
          <a:ln>
            <a:noFill/>
          </a:ln>
        </p:spPr>
        <p:txBody>
          <a:bodyPr anchor="t"/>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0" name="Shape 30"/>
          <p:cNvSpPr txBox="1">
            <a:spLocks noGrp="1"/>
          </p:cNvSpPr>
          <p:nvPr>
            <p:ph type="body" idx="1"/>
          </p:nvPr>
        </p:nvSpPr>
        <p:spPr>
          <a:xfrm>
            <a:off x="722312" y="2906713"/>
            <a:ext cx="7772400" cy="1500187"/>
          </a:xfrm>
          <a:prstGeom prst="rect">
            <a:avLst/>
          </a:prstGeom>
          <a:noFill/>
          <a:ln>
            <a:noFill/>
          </a:ln>
        </p:spPr>
        <p:txBody>
          <a:bodyPr anchor="b"/>
          <a:lstStyle>
            <a:lvl1pPr marL="0" indent="0" rtl="0">
              <a:spcBef>
                <a:spcPts val="0"/>
              </a:spcBef>
              <a:buFont typeface="Arial"/>
              <a:buNone/>
              <a:defRPr/>
            </a:lvl1pPr>
            <a:lvl2pPr marL="457167" indent="0" rtl="0">
              <a:spcBef>
                <a:spcPts val="0"/>
              </a:spcBef>
              <a:buFont typeface="Arial"/>
              <a:buNone/>
              <a:defRPr/>
            </a:lvl2pPr>
            <a:lvl3pPr marL="914332" indent="0" rtl="0">
              <a:spcBef>
                <a:spcPts val="0"/>
              </a:spcBef>
              <a:buFont typeface="Arial"/>
              <a:buNone/>
              <a:defRPr/>
            </a:lvl3pPr>
            <a:lvl4pPr marL="1371498" indent="0" rtl="0">
              <a:spcBef>
                <a:spcPts val="0"/>
              </a:spcBef>
              <a:buFont typeface="Arial"/>
              <a:buNone/>
              <a:defRPr/>
            </a:lvl4pPr>
            <a:lvl5pPr marL="1828664" indent="0" rtl="0">
              <a:spcBef>
                <a:spcPts val="0"/>
              </a:spcBef>
              <a:buFont typeface="Arial"/>
              <a:buNone/>
              <a:defRPr/>
            </a:lvl5pPr>
            <a:lvl6pPr marL="2285830" indent="0" rtl="0">
              <a:spcBef>
                <a:spcPts val="0"/>
              </a:spcBef>
              <a:buFont typeface="Arial"/>
              <a:buNone/>
              <a:defRPr/>
            </a:lvl6pPr>
            <a:lvl7pPr marL="2742994" indent="0" rtl="0">
              <a:spcBef>
                <a:spcPts val="0"/>
              </a:spcBef>
              <a:buFont typeface="Arial"/>
              <a:buNone/>
              <a:defRPr/>
            </a:lvl7pPr>
            <a:lvl8pPr marL="3200160" indent="0" rtl="0">
              <a:spcBef>
                <a:spcPts val="0"/>
              </a:spcBef>
              <a:buFont typeface="Arial"/>
              <a:buNone/>
              <a:defRPr/>
            </a:lvl8pPr>
            <a:lvl9pPr marL="3657327" indent="0" rtl="0">
              <a:spcBef>
                <a:spcPts val="0"/>
              </a:spcBef>
              <a:buFont typeface="Arial"/>
              <a:buNone/>
              <a:defRPr/>
            </a:lvl9pPr>
          </a:lstStyle>
          <a:p>
            <a:endParaRPr/>
          </a:p>
        </p:txBody>
      </p:sp>
      <p:sp>
        <p:nvSpPr>
          <p:cNvPr id="4" name="Shape 31"/>
          <p:cNvSpPr txBox="1">
            <a:spLocks noGrp="1"/>
          </p:cNvSpPr>
          <p:nvPr>
            <p:ph type="ftr" idx="10"/>
          </p:nvPr>
        </p:nvSpPr>
        <p:spPr/>
        <p:txBody>
          <a:bodyPr/>
          <a:lstStyle>
            <a:lvl1pPr marL="0" marR="0" indent="0" algn="ctr" rtl="0" eaLnBrk="0" hangingPunct="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1pPr>
            <a:lvl2pPr marL="457167"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2pPr>
            <a:lvl3pPr marL="914332"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3pPr>
            <a:lvl4pPr marL="1371498"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4pPr>
            <a:lvl5pPr marL="182866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5pPr>
            <a:lvl6pPr marL="228583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6pPr>
            <a:lvl7pPr marL="274299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7pPr>
            <a:lvl8pPr marL="320016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8pPr>
            <a:lvl9pPr marL="3657327"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9pPr>
          </a:lstStyle>
          <a:p>
            <a:pPr>
              <a:defRPr/>
            </a:pPr>
            <a:endParaRPr/>
          </a:p>
        </p:txBody>
      </p:sp>
    </p:spTree>
    <p:extLst>
      <p:ext uri="{BB962C8B-B14F-4D97-AF65-F5344CB8AC3E}">
        <p14:creationId xmlns:p14="http://schemas.microsoft.com/office/powerpoint/2010/main" val="4166088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74637"/>
            <a:ext cx="8229600" cy="1143000"/>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9" name="Shape 39"/>
          <p:cNvSpPr txBox="1">
            <a:spLocks noGrp="1"/>
          </p:cNvSpPr>
          <p:nvPr>
            <p:ph type="body" idx="1"/>
          </p:nvPr>
        </p:nvSpPr>
        <p:spPr>
          <a:xfrm>
            <a:off x="457202" y="1535112"/>
            <a:ext cx="4040187" cy="639762"/>
          </a:xfrm>
          <a:prstGeom prst="rect">
            <a:avLst/>
          </a:prstGeom>
          <a:noFill/>
          <a:ln>
            <a:noFill/>
          </a:ln>
        </p:spPr>
        <p:txBody>
          <a:bodyPr anchor="b"/>
          <a:lstStyle>
            <a:lvl1pPr marL="0" indent="0" rtl="0">
              <a:spcBef>
                <a:spcPts val="0"/>
              </a:spcBef>
              <a:buFont typeface="Arial"/>
              <a:buNone/>
              <a:defRPr/>
            </a:lvl1pPr>
            <a:lvl2pPr marL="457167" indent="0" rtl="0">
              <a:spcBef>
                <a:spcPts val="0"/>
              </a:spcBef>
              <a:buFont typeface="Arial"/>
              <a:buNone/>
              <a:defRPr/>
            </a:lvl2pPr>
            <a:lvl3pPr marL="914332" indent="0" rtl="0">
              <a:spcBef>
                <a:spcPts val="0"/>
              </a:spcBef>
              <a:buFont typeface="Arial"/>
              <a:buNone/>
              <a:defRPr/>
            </a:lvl3pPr>
            <a:lvl4pPr marL="1371498" indent="0" rtl="0">
              <a:spcBef>
                <a:spcPts val="0"/>
              </a:spcBef>
              <a:buFont typeface="Arial"/>
              <a:buNone/>
              <a:defRPr/>
            </a:lvl4pPr>
            <a:lvl5pPr marL="1828664" indent="0" rtl="0">
              <a:spcBef>
                <a:spcPts val="0"/>
              </a:spcBef>
              <a:buFont typeface="Arial"/>
              <a:buNone/>
              <a:defRPr/>
            </a:lvl5pPr>
            <a:lvl6pPr marL="2285830" indent="0" rtl="0">
              <a:spcBef>
                <a:spcPts val="0"/>
              </a:spcBef>
              <a:buFont typeface="Arial"/>
              <a:buNone/>
              <a:defRPr/>
            </a:lvl6pPr>
            <a:lvl7pPr marL="2742994" indent="0" rtl="0">
              <a:spcBef>
                <a:spcPts val="0"/>
              </a:spcBef>
              <a:buFont typeface="Arial"/>
              <a:buNone/>
              <a:defRPr/>
            </a:lvl7pPr>
            <a:lvl8pPr marL="3200160" indent="0" rtl="0">
              <a:spcBef>
                <a:spcPts val="0"/>
              </a:spcBef>
              <a:buFont typeface="Arial"/>
              <a:buNone/>
              <a:defRPr/>
            </a:lvl8pPr>
            <a:lvl9pPr marL="3657327" indent="0" rtl="0">
              <a:spcBef>
                <a:spcPts val="0"/>
              </a:spcBef>
              <a:buFont typeface="Arial"/>
              <a:buNone/>
              <a:defRPr/>
            </a:lvl9pPr>
          </a:lstStyle>
          <a:p>
            <a:endParaRPr/>
          </a:p>
        </p:txBody>
      </p:sp>
      <p:sp>
        <p:nvSpPr>
          <p:cNvPr id="40" name="Shape 40"/>
          <p:cNvSpPr txBox="1">
            <a:spLocks noGrp="1"/>
          </p:cNvSpPr>
          <p:nvPr>
            <p:ph type="body" idx="2"/>
          </p:nvPr>
        </p:nvSpPr>
        <p:spPr>
          <a:xfrm>
            <a:off x="457202" y="2174876"/>
            <a:ext cx="4040187" cy="3951285"/>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body" idx="3"/>
          </p:nvPr>
        </p:nvSpPr>
        <p:spPr>
          <a:xfrm>
            <a:off x="4645026" y="1535112"/>
            <a:ext cx="4041772" cy="639762"/>
          </a:xfrm>
          <a:prstGeom prst="rect">
            <a:avLst/>
          </a:prstGeom>
          <a:noFill/>
          <a:ln>
            <a:noFill/>
          </a:ln>
        </p:spPr>
        <p:txBody>
          <a:bodyPr anchor="b"/>
          <a:lstStyle>
            <a:lvl1pPr marL="0" indent="0" rtl="0">
              <a:spcBef>
                <a:spcPts val="0"/>
              </a:spcBef>
              <a:buFont typeface="Arial"/>
              <a:buNone/>
              <a:defRPr/>
            </a:lvl1pPr>
            <a:lvl2pPr marL="457167" indent="0" rtl="0">
              <a:spcBef>
                <a:spcPts val="0"/>
              </a:spcBef>
              <a:buFont typeface="Arial"/>
              <a:buNone/>
              <a:defRPr/>
            </a:lvl2pPr>
            <a:lvl3pPr marL="914332" indent="0" rtl="0">
              <a:spcBef>
                <a:spcPts val="0"/>
              </a:spcBef>
              <a:buFont typeface="Arial"/>
              <a:buNone/>
              <a:defRPr/>
            </a:lvl3pPr>
            <a:lvl4pPr marL="1371498" indent="0" rtl="0">
              <a:spcBef>
                <a:spcPts val="0"/>
              </a:spcBef>
              <a:buFont typeface="Arial"/>
              <a:buNone/>
              <a:defRPr/>
            </a:lvl4pPr>
            <a:lvl5pPr marL="1828664" indent="0" rtl="0">
              <a:spcBef>
                <a:spcPts val="0"/>
              </a:spcBef>
              <a:buFont typeface="Arial"/>
              <a:buNone/>
              <a:defRPr/>
            </a:lvl5pPr>
            <a:lvl6pPr marL="2285830" indent="0" rtl="0">
              <a:spcBef>
                <a:spcPts val="0"/>
              </a:spcBef>
              <a:buFont typeface="Arial"/>
              <a:buNone/>
              <a:defRPr/>
            </a:lvl6pPr>
            <a:lvl7pPr marL="2742994" indent="0" rtl="0">
              <a:spcBef>
                <a:spcPts val="0"/>
              </a:spcBef>
              <a:buFont typeface="Arial"/>
              <a:buNone/>
              <a:defRPr/>
            </a:lvl7pPr>
            <a:lvl8pPr marL="3200160" indent="0" rtl="0">
              <a:spcBef>
                <a:spcPts val="0"/>
              </a:spcBef>
              <a:buFont typeface="Arial"/>
              <a:buNone/>
              <a:defRPr/>
            </a:lvl8pPr>
            <a:lvl9pPr marL="3657327" indent="0" rtl="0">
              <a:spcBef>
                <a:spcPts val="0"/>
              </a:spcBef>
              <a:buFont typeface="Arial"/>
              <a:buNone/>
              <a:defRPr/>
            </a:lvl9pPr>
          </a:lstStyle>
          <a:p>
            <a:endParaRPr/>
          </a:p>
        </p:txBody>
      </p:sp>
      <p:sp>
        <p:nvSpPr>
          <p:cNvPr id="42" name="Shape 42"/>
          <p:cNvSpPr txBox="1">
            <a:spLocks noGrp="1"/>
          </p:cNvSpPr>
          <p:nvPr>
            <p:ph type="body" idx="4"/>
          </p:nvPr>
        </p:nvSpPr>
        <p:spPr>
          <a:xfrm>
            <a:off x="4645026" y="2174876"/>
            <a:ext cx="4041772" cy="3951285"/>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 name="Shape 43"/>
          <p:cNvSpPr txBox="1">
            <a:spLocks noGrp="1"/>
          </p:cNvSpPr>
          <p:nvPr>
            <p:ph type="ftr" idx="10"/>
          </p:nvPr>
        </p:nvSpPr>
        <p:spPr/>
        <p:txBody>
          <a:bodyPr/>
          <a:lstStyle>
            <a:lvl1pPr marL="0" marR="0" indent="0" algn="ctr" rtl="0" eaLnBrk="0" hangingPunct="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1pPr>
            <a:lvl2pPr marL="457167"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2pPr>
            <a:lvl3pPr marL="914332"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3pPr>
            <a:lvl4pPr marL="1371498"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4pPr>
            <a:lvl5pPr marL="182866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5pPr>
            <a:lvl6pPr marL="228583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6pPr>
            <a:lvl7pPr marL="274299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7pPr>
            <a:lvl8pPr marL="320016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8pPr>
            <a:lvl9pPr marL="3657327"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9pPr>
          </a:lstStyle>
          <a:p>
            <a:pPr>
              <a:defRPr/>
            </a:pPr>
            <a:endParaRPr/>
          </a:p>
        </p:txBody>
      </p:sp>
    </p:spTree>
    <p:extLst>
      <p:ext uri="{BB962C8B-B14F-4D97-AF65-F5344CB8AC3E}">
        <p14:creationId xmlns:p14="http://schemas.microsoft.com/office/powerpoint/2010/main" val="3197373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2" y="273050"/>
            <a:ext cx="3008313" cy="1162048"/>
          </a:xfrm>
          <a:prstGeom prst="rect">
            <a:avLst/>
          </a:prstGeom>
          <a:noFill/>
          <a:ln>
            <a:noFill/>
          </a:ln>
        </p:spPr>
        <p:txBody>
          <a:bodyPr anchor="b"/>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9" name="Shape 49"/>
          <p:cNvSpPr txBox="1">
            <a:spLocks noGrp="1"/>
          </p:cNvSpPr>
          <p:nvPr>
            <p:ph type="body" idx="1"/>
          </p:nvPr>
        </p:nvSpPr>
        <p:spPr>
          <a:xfrm>
            <a:off x="3575050" y="273064"/>
            <a:ext cx="5111750" cy="5853111"/>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0" name="Shape 50"/>
          <p:cNvSpPr txBox="1">
            <a:spLocks noGrp="1"/>
          </p:cNvSpPr>
          <p:nvPr>
            <p:ph type="body" idx="2"/>
          </p:nvPr>
        </p:nvSpPr>
        <p:spPr>
          <a:xfrm>
            <a:off x="457202" y="1435103"/>
            <a:ext cx="3008313" cy="4691063"/>
          </a:xfrm>
          <a:prstGeom prst="rect">
            <a:avLst/>
          </a:prstGeom>
          <a:noFill/>
          <a:ln>
            <a:noFill/>
          </a:ln>
        </p:spPr>
        <p:txBody>
          <a:bodyPr/>
          <a:lstStyle>
            <a:lvl1pPr marL="0" indent="0" rtl="0">
              <a:spcBef>
                <a:spcPts val="0"/>
              </a:spcBef>
              <a:buFont typeface="Arial"/>
              <a:buNone/>
              <a:defRPr/>
            </a:lvl1pPr>
            <a:lvl2pPr marL="457167" indent="0" rtl="0">
              <a:spcBef>
                <a:spcPts val="0"/>
              </a:spcBef>
              <a:buFont typeface="Arial"/>
              <a:buNone/>
              <a:defRPr/>
            </a:lvl2pPr>
            <a:lvl3pPr marL="914332" indent="0" rtl="0">
              <a:spcBef>
                <a:spcPts val="0"/>
              </a:spcBef>
              <a:buFont typeface="Arial"/>
              <a:buNone/>
              <a:defRPr/>
            </a:lvl3pPr>
            <a:lvl4pPr marL="1371498" indent="0" rtl="0">
              <a:spcBef>
                <a:spcPts val="0"/>
              </a:spcBef>
              <a:buFont typeface="Arial"/>
              <a:buNone/>
              <a:defRPr/>
            </a:lvl4pPr>
            <a:lvl5pPr marL="1828664" indent="0" rtl="0">
              <a:spcBef>
                <a:spcPts val="0"/>
              </a:spcBef>
              <a:buFont typeface="Arial"/>
              <a:buNone/>
              <a:defRPr/>
            </a:lvl5pPr>
            <a:lvl6pPr marL="2285830" indent="0" rtl="0">
              <a:spcBef>
                <a:spcPts val="0"/>
              </a:spcBef>
              <a:buFont typeface="Arial"/>
              <a:buNone/>
              <a:defRPr/>
            </a:lvl6pPr>
            <a:lvl7pPr marL="2742994" indent="0" rtl="0">
              <a:spcBef>
                <a:spcPts val="0"/>
              </a:spcBef>
              <a:buFont typeface="Arial"/>
              <a:buNone/>
              <a:defRPr/>
            </a:lvl7pPr>
            <a:lvl8pPr marL="3200160" indent="0" rtl="0">
              <a:spcBef>
                <a:spcPts val="0"/>
              </a:spcBef>
              <a:buFont typeface="Arial"/>
              <a:buNone/>
              <a:defRPr/>
            </a:lvl8pPr>
            <a:lvl9pPr marL="3657327" indent="0" rtl="0">
              <a:spcBef>
                <a:spcPts val="0"/>
              </a:spcBef>
              <a:buFont typeface="Arial"/>
              <a:buNone/>
              <a:defRPr/>
            </a:lvl9pPr>
          </a:lstStyle>
          <a:p>
            <a:endParaRPr/>
          </a:p>
        </p:txBody>
      </p:sp>
      <p:sp>
        <p:nvSpPr>
          <p:cNvPr id="5" name="Shape 51"/>
          <p:cNvSpPr txBox="1">
            <a:spLocks noGrp="1"/>
          </p:cNvSpPr>
          <p:nvPr>
            <p:ph type="ftr" idx="10"/>
          </p:nvPr>
        </p:nvSpPr>
        <p:spPr/>
        <p:txBody>
          <a:bodyPr/>
          <a:lstStyle>
            <a:lvl1pPr marL="0" marR="0" indent="0" algn="ctr" rtl="0" eaLnBrk="0" hangingPunct="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1pPr>
            <a:lvl2pPr marL="457167"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2pPr>
            <a:lvl3pPr marL="914332"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3pPr>
            <a:lvl4pPr marL="1371498"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4pPr>
            <a:lvl5pPr marL="182866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5pPr>
            <a:lvl6pPr marL="228583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6pPr>
            <a:lvl7pPr marL="274299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7pPr>
            <a:lvl8pPr marL="320016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8pPr>
            <a:lvl9pPr marL="3657327"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9pPr>
          </a:lstStyle>
          <a:p>
            <a:pPr>
              <a:defRPr/>
            </a:pPr>
            <a:endParaRPr/>
          </a:p>
        </p:txBody>
      </p:sp>
    </p:spTree>
    <p:extLst>
      <p:ext uri="{BB962C8B-B14F-4D97-AF65-F5344CB8AC3E}">
        <p14:creationId xmlns:p14="http://schemas.microsoft.com/office/powerpoint/2010/main" val="2015118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1792295" y="4800600"/>
            <a:ext cx="5486399" cy="566736"/>
          </a:xfrm>
          <a:prstGeom prst="rect">
            <a:avLst/>
          </a:prstGeom>
          <a:noFill/>
          <a:ln>
            <a:noFill/>
          </a:ln>
        </p:spPr>
        <p:txBody>
          <a:bodyPr anchor="b"/>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4" name="Shape 54"/>
          <p:cNvSpPr>
            <a:spLocks noGrp="1"/>
          </p:cNvSpPr>
          <p:nvPr>
            <p:ph type="pic" idx="2"/>
          </p:nvPr>
        </p:nvSpPr>
        <p:spPr>
          <a:xfrm>
            <a:off x="1792295" y="612775"/>
            <a:ext cx="5486399" cy="4114800"/>
          </a:xfrm>
          <a:prstGeom prst="rect">
            <a:avLst/>
          </a:prstGeom>
          <a:noFill/>
          <a:ln>
            <a:noFill/>
          </a:ln>
        </p:spPr>
      </p:sp>
      <p:sp>
        <p:nvSpPr>
          <p:cNvPr id="55" name="Shape 55"/>
          <p:cNvSpPr txBox="1">
            <a:spLocks noGrp="1"/>
          </p:cNvSpPr>
          <p:nvPr>
            <p:ph type="body" idx="1"/>
          </p:nvPr>
        </p:nvSpPr>
        <p:spPr>
          <a:xfrm>
            <a:off x="1792295" y="5367351"/>
            <a:ext cx="5486399" cy="804861"/>
          </a:xfrm>
          <a:prstGeom prst="rect">
            <a:avLst/>
          </a:prstGeom>
          <a:noFill/>
          <a:ln>
            <a:noFill/>
          </a:ln>
        </p:spPr>
        <p:txBody>
          <a:bodyPr/>
          <a:lstStyle>
            <a:lvl1pPr marL="0" indent="0" rtl="0">
              <a:spcBef>
                <a:spcPts val="0"/>
              </a:spcBef>
              <a:buFont typeface="Arial"/>
              <a:buNone/>
              <a:defRPr/>
            </a:lvl1pPr>
            <a:lvl2pPr marL="457167" indent="0" rtl="0">
              <a:spcBef>
                <a:spcPts val="0"/>
              </a:spcBef>
              <a:buFont typeface="Arial"/>
              <a:buNone/>
              <a:defRPr/>
            </a:lvl2pPr>
            <a:lvl3pPr marL="914332" indent="0" rtl="0">
              <a:spcBef>
                <a:spcPts val="0"/>
              </a:spcBef>
              <a:buFont typeface="Arial"/>
              <a:buNone/>
              <a:defRPr/>
            </a:lvl3pPr>
            <a:lvl4pPr marL="1371498" indent="0" rtl="0">
              <a:spcBef>
                <a:spcPts val="0"/>
              </a:spcBef>
              <a:buFont typeface="Arial"/>
              <a:buNone/>
              <a:defRPr/>
            </a:lvl4pPr>
            <a:lvl5pPr marL="1828664" indent="0" rtl="0">
              <a:spcBef>
                <a:spcPts val="0"/>
              </a:spcBef>
              <a:buFont typeface="Arial"/>
              <a:buNone/>
              <a:defRPr/>
            </a:lvl5pPr>
            <a:lvl6pPr marL="2285830" indent="0" rtl="0">
              <a:spcBef>
                <a:spcPts val="0"/>
              </a:spcBef>
              <a:buFont typeface="Arial"/>
              <a:buNone/>
              <a:defRPr/>
            </a:lvl6pPr>
            <a:lvl7pPr marL="2742994" indent="0" rtl="0">
              <a:spcBef>
                <a:spcPts val="0"/>
              </a:spcBef>
              <a:buFont typeface="Arial"/>
              <a:buNone/>
              <a:defRPr/>
            </a:lvl7pPr>
            <a:lvl8pPr marL="3200160" indent="0" rtl="0">
              <a:spcBef>
                <a:spcPts val="0"/>
              </a:spcBef>
              <a:buFont typeface="Arial"/>
              <a:buNone/>
              <a:defRPr/>
            </a:lvl8pPr>
            <a:lvl9pPr marL="3657327" indent="0" rtl="0">
              <a:spcBef>
                <a:spcPts val="0"/>
              </a:spcBef>
              <a:buFont typeface="Arial"/>
              <a:buNone/>
              <a:defRPr/>
            </a:lvl9pPr>
          </a:lstStyle>
          <a:p>
            <a:endParaRPr/>
          </a:p>
        </p:txBody>
      </p:sp>
      <p:sp>
        <p:nvSpPr>
          <p:cNvPr id="5" name="Shape 56"/>
          <p:cNvSpPr txBox="1">
            <a:spLocks noGrp="1"/>
          </p:cNvSpPr>
          <p:nvPr>
            <p:ph type="ftr" idx="10"/>
          </p:nvPr>
        </p:nvSpPr>
        <p:spPr/>
        <p:txBody>
          <a:bodyPr/>
          <a:lstStyle>
            <a:lvl1pPr marL="0" marR="0" indent="0" algn="ctr" rtl="0" eaLnBrk="0" hangingPunct="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1pPr>
            <a:lvl2pPr marL="457167"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2pPr>
            <a:lvl3pPr marL="914332"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3pPr>
            <a:lvl4pPr marL="1371498"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4pPr>
            <a:lvl5pPr marL="182866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5pPr>
            <a:lvl6pPr marL="228583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6pPr>
            <a:lvl7pPr marL="274299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7pPr>
            <a:lvl8pPr marL="320016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8pPr>
            <a:lvl9pPr marL="3657327"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9pPr>
          </a:lstStyle>
          <a:p>
            <a:pPr>
              <a:defRPr/>
            </a:pPr>
            <a:endParaRPr/>
          </a:p>
        </p:txBody>
      </p:sp>
    </p:spTree>
    <p:extLst>
      <p:ext uri="{BB962C8B-B14F-4D97-AF65-F5344CB8AC3E}">
        <p14:creationId xmlns:p14="http://schemas.microsoft.com/office/powerpoint/2010/main" val="56362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90607" y="381014"/>
            <a:ext cx="7162799" cy="563563"/>
          </a:xfrm>
          <a:prstGeom prst="rect">
            <a:avLst/>
          </a:prstGeom>
          <a:noFill/>
          <a:ln>
            <a:noFill/>
          </a:ln>
        </p:spPr>
        <p:txBody>
          <a:bodyPr/>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167" algn="ctr" rtl="0">
              <a:spcBef>
                <a:spcPts val="0"/>
              </a:spcBef>
              <a:spcAft>
                <a:spcPts val="0"/>
              </a:spcAft>
              <a:defRPr/>
            </a:lvl6pPr>
            <a:lvl7pPr marL="914332" algn="ctr" rtl="0">
              <a:spcBef>
                <a:spcPts val="0"/>
              </a:spcBef>
              <a:spcAft>
                <a:spcPts val="0"/>
              </a:spcAft>
              <a:defRPr/>
            </a:lvl7pPr>
            <a:lvl8pPr marL="1371498" algn="ctr" rtl="0">
              <a:spcBef>
                <a:spcPts val="0"/>
              </a:spcBef>
              <a:spcAft>
                <a:spcPts val="0"/>
              </a:spcAft>
              <a:defRPr/>
            </a:lvl8pPr>
            <a:lvl9pPr marL="1828664" algn="ctr" rtl="0">
              <a:spcBef>
                <a:spcPts val="0"/>
              </a:spcBef>
              <a:spcAft>
                <a:spcPts val="0"/>
              </a:spcAft>
              <a:defRPr/>
            </a:lvl9pPr>
          </a:lstStyle>
          <a:p>
            <a:endParaRPr/>
          </a:p>
        </p:txBody>
      </p:sp>
      <p:sp>
        <p:nvSpPr>
          <p:cNvPr id="59" name="Shape 59"/>
          <p:cNvSpPr txBox="1">
            <a:spLocks noGrp="1"/>
          </p:cNvSpPr>
          <p:nvPr>
            <p:ph type="body" idx="1"/>
          </p:nvPr>
        </p:nvSpPr>
        <p:spPr>
          <a:xfrm rot="5400000">
            <a:off x="2095499" y="-266700"/>
            <a:ext cx="4953000" cy="8229600"/>
          </a:xfrm>
          <a:prstGeom prst="rect">
            <a:avLst/>
          </a:prstGeom>
          <a:noFill/>
          <a:ln>
            <a:noFill/>
          </a:ln>
        </p:spPr>
        <p:txBody>
          <a:bodyPr/>
          <a:lstStyle>
            <a:lvl1pPr marL="342874" indent="114292" algn="l" rtl="0">
              <a:spcBef>
                <a:spcPts val="320"/>
              </a:spcBef>
              <a:spcAft>
                <a:spcPts val="0"/>
              </a:spcAft>
              <a:buClr>
                <a:schemeClr val="dk1"/>
              </a:buClr>
              <a:buFont typeface="Arial"/>
              <a:buChar char="•"/>
              <a:defRPr/>
            </a:lvl1pPr>
            <a:lvl2pPr marL="742895" indent="146039" algn="l" rtl="0">
              <a:spcBef>
                <a:spcPts val="240"/>
              </a:spcBef>
              <a:spcAft>
                <a:spcPts val="0"/>
              </a:spcAft>
              <a:buClr>
                <a:schemeClr val="dk1"/>
              </a:buClr>
              <a:buFont typeface="Arial"/>
              <a:buChar char="–"/>
              <a:defRPr/>
            </a:lvl2pPr>
            <a:lvl3pPr marL="1142914" indent="203186" algn="l" rtl="0">
              <a:spcBef>
                <a:spcPts val="240"/>
              </a:spcBef>
              <a:spcAft>
                <a:spcPts val="0"/>
              </a:spcAft>
              <a:buClr>
                <a:schemeClr val="dk1"/>
              </a:buClr>
              <a:buFont typeface="Arial"/>
              <a:buChar char="•"/>
              <a:defRPr/>
            </a:lvl3pPr>
            <a:lvl4pPr marL="1600080" indent="203186" algn="l" rtl="0">
              <a:spcBef>
                <a:spcPts val="240"/>
              </a:spcBef>
              <a:spcAft>
                <a:spcPts val="0"/>
              </a:spcAft>
              <a:buClr>
                <a:schemeClr val="dk1"/>
              </a:buClr>
              <a:buFont typeface="Arial"/>
              <a:buChar char="–"/>
              <a:defRPr/>
            </a:lvl4pPr>
            <a:lvl5pPr marL="2057247" indent="203186" algn="l" rtl="0">
              <a:spcBef>
                <a:spcPts val="240"/>
              </a:spcBef>
              <a:spcAft>
                <a:spcPts val="0"/>
              </a:spcAft>
              <a:buClr>
                <a:schemeClr val="dk1"/>
              </a:buClr>
              <a:buFont typeface="Arial"/>
              <a:buChar char="»"/>
              <a:defRPr/>
            </a:lvl5pPr>
            <a:lvl6pPr marL="2514412" indent="203186" algn="l" rtl="0">
              <a:spcBef>
                <a:spcPts val="240"/>
              </a:spcBef>
              <a:spcAft>
                <a:spcPts val="0"/>
              </a:spcAft>
              <a:buClr>
                <a:schemeClr val="dk1"/>
              </a:buClr>
              <a:buFont typeface="Arial"/>
              <a:buChar char="»"/>
              <a:defRPr/>
            </a:lvl6pPr>
            <a:lvl7pPr marL="2971578" indent="203186" algn="l" rtl="0">
              <a:spcBef>
                <a:spcPts val="240"/>
              </a:spcBef>
              <a:spcAft>
                <a:spcPts val="0"/>
              </a:spcAft>
              <a:buClr>
                <a:schemeClr val="dk1"/>
              </a:buClr>
              <a:buFont typeface="Arial"/>
              <a:buChar char="»"/>
              <a:defRPr/>
            </a:lvl7pPr>
            <a:lvl8pPr marL="3428744" indent="203186" algn="l" rtl="0">
              <a:spcBef>
                <a:spcPts val="240"/>
              </a:spcBef>
              <a:spcAft>
                <a:spcPts val="0"/>
              </a:spcAft>
              <a:buClr>
                <a:schemeClr val="dk1"/>
              </a:buClr>
              <a:buFont typeface="Arial"/>
              <a:buChar char="»"/>
              <a:defRPr/>
            </a:lvl8pPr>
            <a:lvl9pPr marL="3885910" indent="203186" algn="l" rtl="0">
              <a:spcBef>
                <a:spcPts val="240"/>
              </a:spcBef>
              <a:spcAft>
                <a:spcPts val="0"/>
              </a:spcAft>
              <a:buClr>
                <a:schemeClr val="dk1"/>
              </a:buClr>
              <a:buFont typeface="Arial"/>
              <a:buChar char="»"/>
              <a:defRPr/>
            </a:lvl9pPr>
          </a:lstStyle>
          <a:p>
            <a:endParaRPr/>
          </a:p>
        </p:txBody>
      </p:sp>
      <p:sp>
        <p:nvSpPr>
          <p:cNvPr id="4" name="Shape 60"/>
          <p:cNvSpPr txBox="1">
            <a:spLocks noGrp="1"/>
          </p:cNvSpPr>
          <p:nvPr>
            <p:ph type="ftr" idx="10"/>
          </p:nvPr>
        </p:nvSpPr>
        <p:spPr/>
        <p:txBody>
          <a:bodyPr/>
          <a:lstStyle>
            <a:lvl1pPr marL="0" marR="0" indent="0" algn="ctr" rtl="0" eaLnBrk="0" hangingPunct="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1pPr>
            <a:lvl2pPr marL="457167"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2pPr>
            <a:lvl3pPr marL="914332"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3pPr>
            <a:lvl4pPr marL="1371498"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4pPr>
            <a:lvl5pPr marL="182866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5pPr>
            <a:lvl6pPr marL="228583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6pPr>
            <a:lvl7pPr marL="274299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7pPr>
            <a:lvl8pPr marL="320016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8pPr>
            <a:lvl9pPr marL="3657327"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9pPr>
          </a:lstStyle>
          <a:p>
            <a:pPr>
              <a:defRPr/>
            </a:pPr>
            <a:endParaRPr/>
          </a:p>
        </p:txBody>
      </p:sp>
    </p:spTree>
    <p:extLst>
      <p:ext uri="{BB962C8B-B14F-4D97-AF65-F5344CB8AC3E}">
        <p14:creationId xmlns:p14="http://schemas.microsoft.com/office/powerpoint/2010/main" val="3502193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rot="5400000">
            <a:off x="4686296" y="2324098"/>
            <a:ext cx="5943598" cy="2057400"/>
          </a:xfrm>
          <a:prstGeom prst="rect">
            <a:avLst/>
          </a:prstGeom>
          <a:noFill/>
          <a:ln>
            <a:noFill/>
          </a:ln>
        </p:spPr>
        <p:txBody>
          <a:bodyPr/>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167" algn="ctr" rtl="0">
              <a:spcBef>
                <a:spcPts val="0"/>
              </a:spcBef>
              <a:spcAft>
                <a:spcPts val="0"/>
              </a:spcAft>
              <a:defRPr/>
            </a:lvl6pPr>
            <a:lvl7pPr marL="914332" algn="ctr" rtl="0">
              <a:spcBef>
                <a:spcPts val="0"/>
              </a:spcBef>
              <a:spcAft>
                <a:spcPts val="0"/>
              </a:spcAft>
              <a:defRPr/>
            </a:lvl7pPr>
            <a:lvl8pPr marL="1371498" algn="ctr" rtl="0">
              <a:spcBef>
                <a:spcPts val="0"/>
              </a:spcBef>
              <a:spcAft>
                <a:spcPts val="0"/>
              </a:spcAft>
              <a:defRPr/>
            </a:lvl8pPr>
            <a:lvl9pPr marL="1828664" algn="ctr" rtl="0">
              <a:spcBef>
                <a:spcPts val="0"/>
              </a:spcBef>
              <a:spcAft>
                <a:spcPts val="0"/>
              </a:spcAft>
              <a:defRPr/>
            </a:lvl9pPr>
          </a:lstStyle>
          <a:p>
            <a:endParaRPr/>
          </a:p>
        </p:txBody>
      </p:sp>
      <p:sp>
        <p:nvSpPr>
          <p:cNvPr id="63" name="Shape 63"/>
          <p:cNvSpPr txBox="1">
            <a:spLocks noGrp="1"/>
          </p:cNvSpPr>
          <p:nvPr>
            <p:ph type="body" idx="1"/>
          </p:nvPr>
        </p:nvSpPr>
        <p:spPr>
          <a:xfrm rot="5400000">
            <a:off x="495296" y="342896"/>
            <a:ext cx="5943598" cy="6019798"/>
          </a:xfrm>
          <a:prstGeom prst="rect">
            <a:avLst/>
          </a:prstGeom>
          <a:noFill/>
          <a:ln>
            <a:noFill/>
          </a:ln>
        </p:spPr>
        <p:txBody>
          <a:bodyPr/>
          <a:lstStyle>
            <a:lvl1pPr marL="342874" indent="114292" algn="l" rtl="0">
              <a:spcBef>
                <a:spcPts val="320"/>
              </a:spcBef>
              <a:spcAft>
                <a:spcPts val="0"/>
              </a:spcAft>
              <a:buClr>
                <a:schemeClr val="dk1"/>
              </a:buClr>
              <a:buFont typeface="Arial"/>
              <a:buChar char="•"/>
              <a:defRPr/>
            </a:lvl1pPr>
            <a:lvl2pPr marL="742895" indent="146039" algn="l" rtl="0">
              <a:spcBef>
                <a:spcPts val="240"/>
              </a:spcBef>
              <a:spcAft>
                <a:spcPts val="0"/>
              </a:spcAft>
              <a:buClr>
                <a:schemeClr val="dk1"/>
              </a:buClr>
              <a:buFont typeface="Arial"/>
              <a:buChar char="–"/>
              <a:defRPr/>
            </a:lvl2pPr>
            <a:lvl3pPr marL="1142914" indent="203186" algn="l" rtl="0">
              <a:spcBef>
                <a:spcPts val="240"/>
              </a:spcBef>
              <a:spcAft>
                <a:spcPts val="0"/>
              </a:spcAft>
              <a:buClr>
                <a:schemeClr val="dk1"/>
              </a:buClr>
              <a:buFont typeface="Arial"/>
              <a:buChar char="•"/>
              <a:defRPr/>
            </a:lvl3pPr>
            <a:lvl4pPr marL="1600080" indent="203186" algn="l" rtl="0">
              <a:spcBef>
                <a:spcPts val="240"/>
              </a:spcBef>
              <a:spcAft>
                <a:spcPts val="0"/>
              </a:spcAft>
              <a:buClr>
                <a:schemeClr val="dk1"/>
              </a:buClr>
              <a:buFont typeface="Arial"/>
              <a:buChar char="–"/>
              <a:defRPr/>
            </a:lvl4pPr>
            <a:lvl5pPr marL="2057247" indent="203186" algn="l" rtl="0">
              <a:spcBef>
                <a:spcPts val="240"/>
              </a:spcBef>
              <a:spcAft>
                <a:spcPts val="0"/>
              </a:spcAft>
              <a:buClr>
                <a:schemeClr val="dk1"/>
              </a:buClr>
              <a:buFont typeface="Arial"/>
              <a:buChar char="»"/>
              <a:defRPr/>
            </a:lvl5pPr>
            <a:lvl6pPr marL="2514412" indent="203186" algn="l" rtl="0">
              <a:spcBef>
                <a:spcPts val="240"/>
              </a:spcBef>
              <a:spcAft>
                <a:spcPts val="0"/>
              </a:spcAft>
              <a:buClr>
                <a:schemeClr val="dk1"/>
              </a:buClr>
              <a:buFont typeface="Arial"/>
              <a:buChar char="»"/>
              <a:defRPr/>
            </a:lvl6pPr>
            <a:lvl7pPr marL="2971578" indent="203186" algn="l" rtl="0">
              <a:spcBef>
                <a:spcPts val="240"/>
              </a:spcBef>
              <a:spcAft>
                <a:spcPts val="0"/>
              </a:spcAft>
              <a:buClr>
                <a:schemeClr val="dk1"/>
              </a:buClr>
              <a:buFont typeface="Arial"/>
              <a:buChar char="»"/>
              <a:defRPr/>
            </a:lvl7pPr>
            <a:lvl8pPr marL="3428744" indent="203186" algn="l" rtl="0">
              <a:spcBef>
                <a:spcPts val="240"/>
              </a:spcBef>
              <a:spcAft>
                <a:spcPts val="0"/>
              </a:spcAft>
              <a:buClr>
                <a:schemeClr val="dk1"/>
              </a:buClr>
              <a:buFont typeface="Arial"/>
              <a:buChar char="»"/>
              <a:defRPr/>
            </a:lvl8pPr>
            <a:lvl9pPr marL="3885910" indent="203186" algn="l" rtl="0">
              <a:spcBef>
                <a:spcPts val="240"/>
              </a:spcBef>
              <a:spcAft>
                <a:spcPts val="0"/>
              </a:spcAft>
              <a:buClr>
                <a:schemeClr val="dk1"/>
              </a:buClr>
              <a:buFont typeface="Arial"/>
              <a:buChar char="»"/>
              <a:defRPr/>
            </a:lvl9pPr>
          </a:lstStyle>
          <a:p>
            <a:endParaRPr/>
          </a:p>
        </p:txBody>
      </p:sp>
      <p:sp>
        <p:nvSpPr>
          <p:cNvPr id="4" name="Shape 64"/>
          <p:cNvSpPr txBox="1">
            <a:spLocks noGrp="1"/>
          </p:cNvSpPr>
          <p:nvPr>
            <p:ph type="ftr" idx="10"/>
          </p:nvPr>
        </p:nvSpPr>
        <p:spPr/>
        <p:txBody>
          <a:bodyPr/>
          <a:lstStyle>
            <a:lvl1pPr marL="0" marR="0" indent="0" algn="ctr" rtl="0" eaLnBrk="0" hangingPunct="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1pPr>
            <a:lvl2pPr marL="457167"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2pPr>
            <a:lvl3pPr marL="914332"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3pPr>
            <a:lvl4pPr marL="1371498"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4pPr>
            <a:lvl5pPr marL="182866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5pPr>
            <a:lvl6pPr marL="228583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6pPr>
            <a:lvl7pPr marL="274299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7pPr>
            <a:lvl8pPr marL="320016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8pPr>
            <a:lvl9pPr marL="3657327"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9pPr>
          </a:lstStyle>
          <a:p>
            <a:pPr>
              <a:defRPr/>
            </a:pPr>
            <a:endParaRPr/>
          </a:p>
        </p:txBody>
      </p:sp>
    </p:spTree>
    <p:extLst>
      <p:ext uri="{BB962C8B-B14F-4D97-AF65-F5344CB8AC3E}">
        <p14:creationId xmlns:p14="http://schemas.microsoft.com/office/powerpoint/2010/main" val="1637748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990607" y="381014"/>
            <a:ext cx="7162799" cy="563563"/>
          </a:xfrm>
          <a:prstGeom prst="rect">
            <a:avLst/>
          </a:prstGeom>
          <a:noFill/>
          <a:ln>
            <a:noFill/>
          </a:ln>
        </p:spPr>
        <p:txBody>
          <a:bodyPr/>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167" algn="ctr" rtl="0">
              <a:spcBef>
                <a:spcPts val="0"/>
              </a:spcBef>
              <a:spcAft>
                <a:spcPts val="0"/>
              </a:spcAft>
              <a:defRPr/>
            </a:lvl6pPr>
            <a:lvl7pPr marL="914332" algn="ctr" rtl="0">
              <a:spcBef>
                <a:spcPts val="0"/>
              </a:spcBef>
              <a:spcAft>
                <a:spcPts val="0"/>
              </a:spcAft>
              <a:defRPr/>
            </a:lvl7pPr>
            <a:lvl8pPr marL="1371498" algn="ctr" rtl="0">
              <a:spcBef>
                <a:spcPts val="0"/>
              </a:spcBef>
              <a:spcAft>
                <a:spcPts val="0"/>
              </a:spcAft>
              <a:defRPr/>
            </a:lvl8pPr>
            <a:lvl9pPr marL="1828664" algn="ctr" rtl="0">
              <a:spcBef>
                <a:spcPts val="0"/>
              </a:spcBef>
              <a:spcAft>
                <a:spcPts val="0"/>
              </a:spcAft>
              <a:defRPr/>
            </a:lvl9pPr>
          </a:lstStyle>
          <a:p>
            <a:endParaRPr/>
          </a:p>
        </p:txBody>
      </p:sp>
      <p:sp>
        <p:nvSpPr>
          <p:cNvPr id="24" name="Shape 24"/>
          <p:cNvSpPr txBox="1">
            <a:spLocks noGrp="1"/>
          </p:cNvSpPr>
          <p:nvPr>
            <p:ph type="body" idx="1"/>
          </p:nvPr>
        </p:nvSpPr>
        <p:spPr>
          <a:xfrm>
            <a:off x="457200" y="1371600"/>
            <a:ext cx="8229600" cy="4953000"/>
          </a:xfrm>
          <a:prstGeom prst="rect">
            <a:avLst/>
          </a:prstGeom>
          <a:noFill/>
          <a:ln>
            <a:noFill/>
          </a:ln>
        </p:spPr>
        <p:txBody>
          <a:bodyPr/>
          <a:lstStyle>
            <a:lvl1pPr marL="342874" indent="114292" algn="l" rtl="0">
              <a:spcBef>
                <a:spcPts val="320"/>
              </a:spcBef>
              <a:spcAft>
                <a:spcPts val="0"/>
              </a:spcAft>
              <a:buClr>
                <a:schemeClr val="dk1"/>
              </a:buClr>
              <a:buFont typeface="Arial"/>
              <a:buChar char="•"/>
              <a:defRPr/>
            </a:lvl1pPr>
            <a:lvl2pPr marL="742895" indent="146039" algn="l" rtl="0">
              <a:spcBef>
                <a:spcPts val="240"/>
              </a:spcBef>
              <a:spcAft>
                <a:spcPts val="0"/>
              </a:spcAft>
              <a:buClr>
                <a:schemeClr val="dk1"/>
              </a:buClr>
              <a:buFont typeface="Arial"/>
              <a:buChar char="–"/>
              <a:defRPr/>
            </a:lvl2pPr>
            <a:lvl3pPr marL="1142914" indent="203186" algn="l" rtl="0">
              <a:spcBef>
                <a:spcPts val="240"/>
              </a:spcBef>
              <a:spcAft>
                <a:spcPts val="0"/>
              </a:spcAft>
              <a:buClr>
                <a:schemeClr val="dk1"/>
              </a:buClr>
              <a:buFont typeface="Arial"/>
              <a:buChar char="•"/>
              <a:defRPr/>
            </a:lvl3pPr>
            <a:lvl4pPr marL="1600080" indent="203186" algn="l" rtl="0">
              <a:spcBef>
                <a:spcPts val="240"/>
              </a:spcBef>
              <a:spcAft>
                <a:spcPts val="0"/>
              </a:spcAft>
              <a:buClr>
                <a:schemeClr val="dk1"/>
              </a:buClr>
              <a:buFont typeface="Arial"/>
              <a:buChar char="–"/>
              <a:defRPr/>
            </a:lvl4pPr>
            <a:lvl5pPr marL="2057247" indent="203186" algn="l" rtl="0">
              <a:spcBef>
                <a:spcPts val="240"/>
              </a:spcBef>
              <a:spcAft>
                <a:spcPts val="0"/>
              </a:spcAft>
              <a:buClr>
                <a:schemeClr val="dk1"/>
              </a:buClr>
              <a:buFont typeface="Arial"/>
              <a:buChar char="»"/>
              <a:defRPr/>
            </a:lvl5pPr>
            <a:lvl6pPr marL="2514412" indent="203186" algn="l" rtl="0">
              <a:spcBef>
                <a:spcPts val="240"/>
              </a:spcBef>
              <a:spcAft>
                <a:spcPts val="0"/>
              </a:spcAft>
              <a:buClr>
                <a:schemeClr val="dk1"/>
              </a:buClr>
              <a:buFont typeface="Arial"/>
              <a:buChar char="»"/>
              <a:defRPr/>
            </a:lvl6pPr>
            <a:lvl7pPr marL="2971578" indent="203186" algn="l" rtl="0">
              <a:spcBef>
                <a:spcPts val="240"/>
              </a:spcBef>
              <a:spcAft>
                <a:spcPts val="0"/>
              </a:spcAft>
              <a:buClr>
                <a:schemeClr val="dk1"/>
              </a:buClr>
              <a:buFont typeface="Arial"/>
              <a:buChar char="»"/>
              <a:defRPr/>
            </a:lvl7pPr>
            <a:lvl8pPr marL="3428744" indent="203186" algn="l" rtl="0">
              <a:spcBef>
                <a:spcPts val="240"/>
              </a:spcBef>
              <a:spcAft>
                <a:spcPts val="0"/>
              </a:spcAft>
              <a:buClr>
                <a:schemeClr val="dk1"/>
              </a:buClr>
              <a:buFont typeface="Arial"/>
              <a:buChar char="»"/>
              <a:defRPr/>
            </a:lvl8pPr>
            <a:lvl9pPr marL="3885910" indent="203186" algn="l" rtl="0">
              <a:spcBef>
                <a:spcPts val="240"/>
              </a:spcBef>
              <a:spcAft>
                <a:spcPts val="0"/>
              </a:spcAft>
              <a:buClr>
                <a:schemeClr val="dk1"/>
              </a:buClr>
              <a:buFont typeface="Arial"/>
              <a:buChar char="»"/>
              <a:defRPr/>
            </a:lvl9pPr>
          </a:lstStyle>
          <a:p>
            <a:endParaRPr/>
          </a:p>
        </p:txBody>
      </p:sp>
      <p:sp>
        <p:nvSpPr>
          <p:cNvPr id="4" name="Shape 25"/>
          <p:cNvSpPr txBox="1">
            <a:spLocks noGrp="1"/>
          </p:cNvSpPr>
          <p:nvPr>
            <p:ph type="ftr" idx="10"/>
          </p:nvPr>
        </p:nvSpPr>
        <p:spPr/>
        <p:txBody>
          <a:bodyPr/>
          <a:lstStyle>
            <a:lvl1pPr marL="0" marR="0" indent="0" algn="ctr" rtl="0" eaLnBrk="0" hangingPunct="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1pPr>
            <a:lvl2pPr marL="457167"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2pPr>
            <a:lvl3pPr marL="914332"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3pPr>
            <a:lvl4pPr marL="1371498"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4pPr>
            <a:lvl5pPr marL="182866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5pPr>
            <a:lvl6pPr marL="228583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6pPr>
            <a:lvl7pPr marL="274299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7pPr>
            <a:lvl8pPr marL="320016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8pPr>
            <a:lvl9pPr marL="3657327"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9pPr>
          </a:lstStyle>
          <a:p>
            <a:pPr>
              <a:defRPr/>
            </a:pPr>
            <a:endParaRPr/>
          </a:p>
        </p:txBody>
      </p:sp>
    </p:spTree>
    <p:extLst>
      <p:ext uri="{BB962C8B-B14F-4D97-AF65-F5344CB8AC3E}">
        <p14:creationId xmlns:p14="http://schemas.microsoft.com/office/powerpoint/2010/main" val="4081147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 name="Shape 117"/>
          <p:cNvSpPr/>
          <p:nvPr/>
        </p:nvSpPr>
        <p:spPr>
          <a:xfrm>
            <a:off x="44452" y="1123950"/>
            <a:ext cx="9017000" cy="1588"/>
          </a:xfrm>
          <a:prstGeom prst="line">
            <a:avLst/>
          </a:prstGeom>
          <a:ln w="25400">
            <a:solidFill>
              <a:srgbClr val="FF0000"/>
            </a:solidFill>
          </a:ln>
        </p:spPr>
        <p:txBody>
          <a:bodyPr lIns="45719" tIns="45719" rIns="45719" bIns="45719"/>
          <a:lstStyle/>
          <a:p>
            <a:pPr defTabSz="914298">
              <a:defRPr sz="2400">
                <a:latin typeface="Arial"/>
                <a:ea typeface="Arial"/>
                <a:cs typeface="Arial"/>
                <a:sym typeface="Arial"/>
              </a:defRPr>
            </a:pPr>
            <a:endParaRPr sz="1687" kern="0">
              <a:solidFill>
                <a:srgbClr val="000000"/>
              </a:solidFill>
              <a:ea typeface="Arial"/>
              <a:cs typeface="Arial"/>
              <a:sym typeface="Arial"/>
            </a:endParaRPr>
          </a:p>
        </p:txBody>
      </p:sp>
      <p:sp>
        <p:nvSpPr>
          <p:cNvPr id="3" name="Shape 118"/>
          <p:cNvSpPr/>
          <p:nvPr/>
        </p:nvSpPr>
        <p:spPr>
          <a:xfrm>
            <a:off x="44452" y="1177925"/>
            <a:ext cx="9017000" cy="1588"/>
          </a:xfrm>
          <a:prstGeom prst="line">
            <a:avLst/>
          </a:prstGeom>
          <a:ln w="25400">
            <a:solidFill>
              <a:srgbClr val="000066"/>
            </a:solidFill>
          </a:ln>
        </p:spPr>
        <p:txBody>
          <a:bodyPr lIns="45719" tIns="45719" rIns="45719" bIns="45719"/>
          <a:lstStyle/>
          <a:p>
            <a:pPr defTabSz="914298">
              <a:defRPr sz="2400">
                <a:latin typeface="Arial"/>
                <a:ea typeface="Arial"/>
                <a:cs typeface="Arial"/>
                <a:sym typeface="Arial"/>
              </a:defRPr>
            </a:pPr>
            <a:endParaRPr sz="1687" kern="0">
              <a:solidFill>
                <a:srgbClr val="000000"/>
              </a:solidFill>
              <a:ea typeface="Arial"/>
              <a:cs typeface="Arial"/>
              <a:sym typeface="Arial"/>
            </a:endParaRPr>
          </a:p>
        </p:txBody>
      </p:sp>
      <p:sp>
        <p:nvSpPr>
          <p:cNvPr id="4" name="Shape 119"/>
          <p:cNvSpPr>
            <a:spLocks noGrp="1"/>
          </p:cNvSpPr>
          <p:nvPr>
            <p:ph type="sldNum" sz="quarter" idx="10"/>
          </p:nvPr>
        </p:nvSpPr>
        <p:spPr>
          <a:xfrm>
            <a:off x="8077201" y="6492885"/>
            <a:ext cx="338138" cy="334963"/>
          </a:xfrm>
          <a:prstGeom prst="rect">
            <a:avLst/>
          </a:prstGeom>
        </p:spPr>
        <p:txBody>
          <a:bodyPr vert="horz" wrap="square" lIns="65023" tIns="65023" rIns="65023" bIns="65023" numCol="1" anchor="t" anchorCtr="0" compatLnSpc="1">
            <a:prstTxWarp prst="textNoShape">
              <a:avLst/>
            </a:prstTxWarp>
          </a:bodyPr>
          <a:lstStyle>
            <a:lvl1pPr eaLnBrk="1" hangingPunct="1">
              <a:defRPr sz="1600" b="1">
                <a:latin typeface="Arial"/>
              </a:defRPr>
            </a:lvl1pPr>
          </a:lstStyle>
          <a:p>
            <a:pPr fontAlgn="base">
              <a:spcBef>
                <a:spcPct val="0"/>
              </a:spcBef>
              <a:spcAft>
                <a:spcPct val="0"/>
              </a:spcAft>
              <a:defRPr/>
            </a:pPr>
            <a:fld id="{D61FBE91-5D28-4521-B824-474BDCB19E84}" type="slidenum">
              <a:rPr lang="en-US" altLang="en-US">
                <a:solidFill>
                  <a:srgbClr val="000000"/>
                </a:solidFill>
                <a:cs typeface="Arial" panose="020B0604020202020204" pitchFamily="34" charset="0"/>
                <a:sym typeface="Arial" panose="020B0604020202020204" pitchFamily="34" charset="0"/>
              </a:rPr>
              <a:pPr fontAlgn="base">
                <a:spcBef>
                  <a:spcPct val="0"/>
                </a:spcBef>
                <a:spcAft>
                  <a:spcPct val="0"/>
                </a:spcAft>
                <a:defRPr/>
              </a:pPr>
              <a:t>‹#›</a:t>
            </a:fld>
            <a:endParaRPr lang="en-US" altLang="en-US">
              <a:solidFill>
                <a:srgbClr val="000000"/>
              </a:solidFill>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4245377581"/>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hape 9"/>
          <p:cNvSpPr txBox="1">
            <a:spLocks noGrp="1"/>
          </p:cNvSpPr>
          <p:nvPr>
            <p:ph type="title"/>
          </p:nvPr>
        </p:nvSpPr>
        <p:spPr bwMode="auto">
          <a:xfrm>
            <a:off x="990600" y="381010"/>
            <a:ext cx="71628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p>
            <a:pPr lvl="0"/>
            <a:endParaRPr lang="en-US" altLang="en-US">
              <a:sym typeface="Arial" panose="020B0604020202020204" pitchFamily="34" charset="0"/>
            </a:endParaRPr>
          </a:p>
        </p:txBody>
      </p:sp>
      <p:sp>
        <p:nvSpPr>
          <p:cNvPr id="4099" name="Shape 10"/>
          <p:cNvSpPr txBox="1">
            <a:spLocks noGrp="1"/>
          </p:cNvSpPr>
          <p:nvPr>
            <p:ph type="body" idx="1"/>
          </p:nvPr>
        </p:nvSpPr>
        <p:spPr bwMode="auto">
          <a:xfrm>
            <a:off x="457200" y="1371600"/>
            <a:ext cx="8229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en-US" altLang="en-US">
              <a:sym typeface="Arial" panose="020B0604020202020204" pitchFamily="34" charset="0"/>
            </a:endParaRPr>
          </a:p>
        </p:txBody>
      </p:sp>
      <p:sp>
        <p:nvSpPr>
          <p:cNvPr id="3076" name="Shape 11"/>
          <p:cNvSpPr txBox="1">
            <a:spLocks noGrp="1"/>
          </p:cNvSpPr>
          <p:nvPr>
            <p:ph type="ftr" idx="11"/>
          </p:nvPr>
        </p:nvSpPr>
        <p:spPr bwMode="auto">
          <a:xfrm>
            <a:off x="8153400" y="6553200"/>
            <a:ext cx="990600" cy="304800"/>
          </a:xfrm>
          <a:prstGeom prst="rect">
            <a:avLst/>
          </a:prstGeom>
          <a:noFill/>
          <a:ln>
            <a:noFill/>
          </a:ln>
        </p:spPr>
        <p:txBody>
          <a:bodyPr vert="horz" wrap="square" lIns="91425" tIns="91425" rIns="91425" bIns="91425" numCol="1" anchor="t" anchorCtr="0" compatLnSpc="1">
            <a:prstTxWarp prst="textNoShape">
              <a:avLst/>
            </a:prstTxWarp>
          </a:bodyPr>
          <a:lstStyle>
            <a:lvl1pPr algn="ctr" eaLnBrk="1" hangingPunct="1">
              <a:buClr>
                <a:srgbClr val="000000"/>
              </a:buClr>
              <a:buFont typeface="Arial" pitchFamily="34" charset="0"/>
              <a:buNone/>
              <a:defRPr>
                <a:latin typeface="Arial"/>
              </a:defRPr>
            </a:lvl1pPr>
          </a:lstStyle>
          <a:p>
            <a:pPr fontAlgn="base">
              <a:spcBef>
                <a:spcPct val="0"/>
              </a:spcBef>
              <a:spcAft>
                <a:spcPct val="0"/>
              </a:spcAft>
              <a:defRPr/>
            </a:pPr>
            <a:endParaRPr lang="en-US" altLang="en-US" sz="1400">
              <a:solidFill>
                <a:srgbClr val="000000"/>
              </a:solidFill>
              <a:cs typeface="Arial" panose="020B0604020202020204" pitchFamily="34" charset="0"/>
              <a:sym typeface="Arial" panose="020B0604020202020204" pitchFamily="34" charset="0"/>
            </a:endParaRPr>
          </a:p>
        </p:txBody>
      </p:sp>
      <p:cxnSp>
        <p:nvCxnSpPr>
          <p:cNvPr id="4101" name="Shape 12"/>
          <p:cNvCxnSpPr>
            <a:cxnSpLocks noChangeShapeType="1"/>
          </p:cNvCxnSpPr>
          <p:nvPr/>
        </p:nvCxnSpPr>
        <p:spPr bwMode="auto">
          <a:xfrm>
            <a:off x="44452" y="1123950"/>
            <a:ext cx="9017000" cy="0"/>
          </a:xfrm>
          <a:prstGeom prst="straightConnector1">
            <a:avLst/>
          </a:prstGeom>
          <a:noFill/>
          <a:ln w="19050">
            <a:solidFill>
              <a:srgbClr val="FF0000"/>
            </a:solidFill>
            <a:round/>
            <a:headEnd/>
            <a:tailEnd/>
          </a:ln>
          <a:extLst>
            <a:ext uri="{909E8E84-426E-40DD-AFC4-6F175D3DCCD1}">
              <a14:hiddenFill xmlns:a14="http://schemas.microsoft.com/office/drawing/2010/main">
                <a:noFill/>
              </a14:hiddenFill>
            </a:ext>
          </a:extLst>
        </p:spPr>
      </p:cxnSp>
      <p:cxnSp>
        <p:nvCxnSpPr>
          <p:cNvPr id="4102" name="Shape 13"/>
          <p:cNvCxnSpPr>
            <a:cxnSpLocks noChangeShapeType="1"/>
          </p:cNvCxnSpPr>
          <p:nvPr/>
        </p:nvCxnSpPr>
        <p:spPr bwMode="auto">
          <a:xfrm>
            <a:off x="44452" y="1177925"/>
            <a:ext cx="9017000" cy="0"/>
          </a:xfrm>
          <a:prstGeom prst="straightConnector1">
            <a:avLst/>
          </a:prstGeom>
          <a:noFill/>
          <a:ln w="19050">
            <a:solidFill>
              <a:srgbClr val="000066"/>
            </a:solidFill>
            <a:round/>
            <a:headEnd/>
            <a:tailEnd/>
          </a:ln>
          <a:extLst>
            <a:ext uri="{909E8E84-426E-40DD-AFC4-6F175D3DCCD1}">
              <a14:hiddenFill xmlns:a14="http://schemas.microsoft.com/office/drawing/2010/main">
                <a:noFill/>
              </a14:hiddenFill>
            </a:ext>
          </a:extLst>
        </p:spPr>
      </p:cxnSp>
      <p:pic>
        <p:nvPicPr>
          <p:cNvPr id="4103" name="Shape 14"/>
          <p:cNvPicPr preferRelativeResize="0">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200" y="211138"/>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Shape 15"/>
          <p:cNvSpPr txBox="1">
            <a:spLocks noChangeArrowheads="1"/>
          </p:cNvSpPr>
          <p:nvPr/>
        </p:nvSpPr>
        <p:spPr bwMode="auto">
          <a:xfrm>
            <a:off x="3905252" y="6588125"/>
            <a:ext cx="1323975" cy="274638"/>
          </a:xfrm>
          <a:prstGeom prst="rect">
            <a:avLst/>
          </a:prstGeom>
          <a:noFill/>
          <a:ln>
            <a:noFill/>
          </a:ln>
        </p:spPr>
        <p:txBody>
          <a:bodyPr lIns="91425" tIns="45700" rIns="91425" bIns="45700"/>
          <a:lstStyle>
            <a:lvl1pPr>
              <a:defRPr sz="1400">
                <a:solidFill>
                  <a:srgbClr val="000000"/>
                </a:solidFill>
                <a:latin typeface="Arial" pitchFamily="34" charset="0"/>
                <a:cs typeface="Arial" pitchFamily="34" charset="0"/>
                <a:sym typeface="Arial" pitchFamily="34" charset="0"/>
              </a:defRPr>
            </a:lvl1pPr>
            <a:lvl2pPr marL="742950" indent="-285750">
              <a:defRPr sz="1400">
                <a:solidFill>
                  <a:srgbClr val="000000"/>
                </a:solidFill>
                <a:latin typeface="Arial" pitchFamily="34" charset="0"/>
                <a:cs typeface="Arial" pitchFamily="34" charset="0"/>
                <a:sym typeface="Arial" pitchFamily="34" charset="0"/>
              </a:defRPr>
            </a:lvl2pPr>
            <a:lvl3pPr marL="1143000" indent="-228600">
              <a:defRPr sz="1400">
                <a:solidFill>
                  <a:srgbClr val="000000"/>
                </a:solidFill>
                <a:latin typeface="Arial" pitchFamily="34" charset="0"/>
                <a:cs typeface="Arial" pitchFamily="34" charset="0"/>
                <a:sym typeface="Arial" pitchFamily="34" charset="0"/>
              </a:defRPr>
            </a:lvl3pPr>
            <a:lvl4pPr marL="1600200" indent="-228600">
              <a:defRPr sz="1400">
                <a:solidFill>
                  <a:srgbClr val="000000"/>
                </a:solidFill>
                <a:latin typeface="Arial" pitchFamily="34" charset="0"/>
                <a:cs typeface="Arial" pitchFamily="34" charset="0"/>
                <a:sym typeface="Arial" pitchFamily="34" charset="0"/>
              </a:defRPr>
            </a:lvl4pPr>
            <a:lvl5pPr marL="2057400" indent="-22860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fontAlgn="base">
              <a:spcBef>
                <a:spcPct val="0"/>
              </a:spcBef>
              <a:spcAft>
                <a:spcPct val="0"/>
              </a:spcAft>
              <a:buClr>
                <a:srgbClr val="339933"/>
              </a:buClr>
              <a:buSzPct val="25000"/>
              <a:buFont typeface="Arial" pitchFamily="34" charset="0"/>
              <a:buNone/>
              <a:defRPr/>
            </a:pPr>
            <a:r>
              <a:rPr lang="en-US" altLang="en-US" sz="1200" b="1">
                <a:solidFill>
                  <a:srgbClr val="339933"/>
                </a:solidFill>
              </a:rPr>
              <a:t>UNCLASSIFIED</a:t>
            </a:r>
          </a:p>
        </p:txBody>
      </p:sp>
      <p:sp>
        <p:nvSpPr>
          <p:cNvPr id="3081" name="Shape 16"/>
          <p:cNvSpPr txBox="1">
            <a:spLocks noChangeArrowheads="1"/>
          </p:cNvSpPr>
          <p:nvPr/>
        </p:nvSpPr>
        <p:spPr bwMode="auto">
          <a:xfrm>
            <a:off x="3905252" y="11123"/>
            <a:ext cx="1323975" cy="274637"/>
          </a:xfrm>
          <a:prstGeom prst="rect">
            <a:avLst/>
          </a:prstGeom>
          <a:noFill/>
          <a:ln>
            <a:noFill/>
          </a:ln>
        </p:spPr>
        <p:txBody>
          <a:bodyPr lIns="91425" tIns="45700" rIns="91425" bIns="45700"/>
          <a:lstStyle>
            <a:lvl1pPr>
              <a:defRPr sz="1400">
                <a:solidFill>
                  <a:srgbClr val="000000"/>
                </a:solidFill>
                <a:latin typeface="Arial" pitchFamily="34" charset="0"/>
                <a:cs typeface="Arial" pitchFamily="34" charset="0"/>
                <a:sym typeface="Arial" pitchFamily="34" charset="0"/>
              </a:defRPr>
            </a:lvl1pPr>
            <a:lvl2pPr marL="742950" indent="-285750">
              <a:defRPr sz="1400">
                <a:solidFill>
                  <a:srgbClr val="000000"/>
                </a:solidFill>
                <a:latin typeface="Arial" pitchFamily="34" charset="0"/>
                <a:cs typeface="Arial" pitchFamily="34" charset="0"/>
                <a:sym typeface="Arial" pitchFamily="34" charset="0"/>
              </a:defRPr>
            </a:lvl2pPr>
            <a:lvl3pPr marL="1143000" indent="-228600">
              <a:defRPr sz="1400">
                <a:solidFill>
                  <a:srgbClr val="000000"/>
                </a:solidFill>
                <a:latin typeface="Arial" pitchFamily="34" charset="0"/>
                <a:cs typeface="Arial" pitchFamily="34" charset="0"/>
                <a:sym typeface="Arial" pitchFamily="34" charset="0"/>
              </a:defRPr>
            </a:lvl3pPr>
            <a:lvl4pPr marL="1600200" indent="-228600">
              <a:defRPr sz="1400">
                <a:solidFill>
                  <a:srgbClr val="000000"/>
                </a:solidFill>
                <a:latin typeface="Arial" pitchFamily="34" charset="0"/>
                <a:cs typeface="Arial" pitchFamily="34" charset="0"/>
                <a:sym typeface="Arial" pitchFamily="34" charset="0"/>
              </a:defRPr>
            </a:lvl4pPr>
            <a:lvl5pPr marL="2057400" indent="-22860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fontAlgn="base">
              <a:spcBef>
                <a:spcPct val="0"/>
              </a:spcBef>
              <a:spcAft>
                <a:spcPct val="0"/>
              </a:spcAft>
              <a:buClr>
                <a:srgbClr val="339933"/>
              </a:buClr>
              <a:buSzPct val="25000"/>
              <a:buFont typeface="Arial" pitchFamily="34" charset="0"/>
              <a:buNone/>
              <a:defRPr/>
            </a:pPr>
            <a:r>
              <a:rPr lang="en-US" altLang="en-US" sz="1200" b="1">
                <a:solidFill>
                  <a:srgbClr val="339933"/>
                </a:solidFill>
              </a:rPr>
              <a:t>UNCLASSIFIED</a:t>
            </a:r>
          </a:p>
        </p:txBody>
      </p:sp>
      <p:pic>
        <p:nvPicPr>
          <p:cNvPr id="4106" name="Shape 17"/>
          <p:cNvPicPr preferRelativeResize="0">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240713" y="204788"/>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6355725"/>
      </p:ext>
    </p:extLst>
  </p:cSld>
  <p:clrMap bg1="lt1" tx1="dk1" bg2="dk2" tx2="lt2" accent1="accent1" accent2="accent2" accent3="accent3" accent4="accent4" accent5="accent5" accent6="accent6" hlink="hlink" folHlink="folHlink"/>
  <p:sldLayoutIdLst>
    <p:sldLayoutId id="2147483662" r:id="rId1"/>
    <p:sldLayoutId id="2147483663" r:id="rId2"/>
    <p:sldLayoutId id="2147483665" r:id="rId3"/>
    <p:sldLayoutId id="2147483666" r:id="rId4"/>
    <p:sldLayoutId id="2147483667" r:id="rId5"/>
    <p:sldLayoutId id="2147483668" r:id="rId6"/>
    <p:sldLayoutId id="2147483669" r:id="rId7"/>
    <p:sldLayoutId id="2147483671" r:id="rId8"/>
  </p:sldLayoutIdLst>
  <p:hf sldNum="0" hdr="0" ftr="0" dt="0"/>
  <p:txStyles>
    <p:title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1pPr>
      <a:lvl2pPr algn="l" rtl="0" eaLnBrk="0" fontAlgn="base" hangingPunct="0">
        <a:spcBef>
          <a:spcPct val="0"/>
        </a:spcBef>
        <a:spcAft>
          <a:spcPct val="0"/>
        </a:spcAft>
        <a:defRPr sz="1400">
          <a:solidFill>
            <a:srgbClr val="000000"/>
          </a:solidFill>
          <a:latin typeface="Arial" pitchFamily="34" charset="0"/>
          <a:cs typeface="Arial" pitchFamily="34" charset="0"/>
          <a:sym typeface="Arial" panose="020B0604020202020204" pitchFamily="34" charset="0"/>
        </a:defRPr>
      </a:lvl2pPr>
      <a:lvl3pPr algn="l" rtl="0" eaLnBrk="0" fontAlgn="base" hangingPunct="0">
        <a:spcBef>
          <a:spcPct val="0"/>
        </a:spcBef>
        <a:spcAft>
          <a:spcPct val="0"/>
        </a:spcAft>
        <a:defRPr sz="1400">
          <a:solidFill>
            <a:srgbClr val="000000"/>
          </a:solidFill>
          <a:latin typeface="Arial" pitchFamily="34" charset="0"/>
          <a:cs typeface="Arial" pitchFamily="34" charset="0"/>
          <a:sym typeface="Arial" panose="020B0604020202020204" pitchFamily="34" charset="0"/>
        </a:defRPr>
      </a:lvl3pPr>
      <a:lvl4pPr algn="l" rtl="0" eaLnBrk="0" fontAlgn="base" hangingPunct="0">
        <a:spcBef>
          <a:spcPct val="0"/>
        </a:spcBef>
        <a:spcAft>
          <a:spcPct val="0"/>
        </a:spcAft>
        <a:defRPr sz="1400">
          <a:solidFill>
            <a:srgbClr val="000000"/>
          </a:solidFill>
          <a:latin typeface="Arial" pitchFamily="34" charset="0"/>
          <a:cs typeface="Arial" pitchFamily="34" charset="0"/>
          <a:sym typeface="Arial" panose="020B0604020202020204" pitchFamily="34" charset="0"/>
        </a:defRPr>
      </a:lvl4pPr>
      <a:lvl5pPr algn="l" rtl="0" eaLnBrk="0" fontAlgn="base" hangingPunct="0">
        <a:spcBef>
          <a:spcPct val="0"/>
        </a:spcBef>
        <a:spcAft>
          <a:spcPct val="0"/>
        </a:spcAft>
        <a:defRPr sz="1400">
          <a:solidFill>
            <a:srgbClr val="000000"/>
          </a:solidFill>
          <a:latin typeface="Arial" pitchFamily="34" charset="0"/>
          <a:cs typeface="Arial" pitchFamily="34" charset="0"/>
          <a:sym typeface="Arial" panose="020B0604020202020204" pitchFamily="34" charset="0"/>
        </a:defRPr>
      </a:lvl5pPr>
      <a:lvl6pPr marL="457167" algn="l" rtl="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914332" algn="l" rtl="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1371498" algn="l" rtl="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1828664" algn="l" rtl="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p:titleStyle>
    <p:bodyStyle>
      <a:defPPr marR="0" algn="l" rtl="0">
        <a:lnSpc>
          <a:spcPct val="100000"/>
        </a:lnSpc>
        <a:spcBef>
          <a:spcPts val="0"/>
        </a:spcBef>
        <a:spcAft>
          <a:spcPts val="0"/>
        </a:spcAft>
      </a:defPPr>
      <a:lvl1pPr marL="341297" indent="-341297" algn="l" rtl="0" eaLnBrk="0" fontAlgn="base" hangingPunct="0">
        <a:spcBef>
          <a:spcPct val="0"/>
        </a:spcBef>
        <a:spcAft>
          <a:spcPct val="0"/>
        </a:spcAft>
        <a:buChar char="•"/>
        <a:defRPr sz="1400">
          <a:solidFill>
            <a:srgbClr val="000000"/>
          </a:solidFill>
          <a:latin typeface="Arial"/>
          <a:ea typeface="Arial"/>
          <a:cs typeface="Arial"/>
          <a:sym typeface="Arial" panose="020B0604020202020204" pitchFamily="34" charset="0"/>
        </a:defRPr>
      </a:lvl1pPr>
      <a:lvl2pPr marL="741325" indent="-284149" algn="l" rtl="0" eaLnBrk="0" fontAlgn="base" hangingPunct="0">
        <a:spcBef>
          <a:spcPct val="0"/>
        </a:spcBef>
        <a:spcAft>
          <a:spcPct val="0"/>
        </a:spcAft>
        <a:buChar char="–"/>
        <a:defRPr sz="1400">
          <a:solidFill>
            <a:srgbClr val="000000"/>
          </a:solidFill>
          <a:latin typeface="Arial"/>
          <a:ea typeface="Arial"/>
          <a:cs typeface="Arial"/>
          <a:sym typeface="Arial" panose="020B0604020202020204" pitchFamily="34" charset="0"/>
        </a:defRPr>
      </a:lvl2pPr>
      <a:lvl3pPr marL="1141357" indent="-227002" algn="l" rtl="0" eaLnBrk="0" fontAlgn="base" hangingPunct="0">
        <a:spcBef>
          <a:spcPct val="0"/>
        </a:spcBef>
        <a:spcAft>
          <a:spcPct val="0"/>
        </a:spcAft>
        <a:buChar char="•"/>
        <a:defRPr sz="1400">
          <a:solidFill>
            <a:srgbClr val="000000"/>
          </a:solidFill>
          <a:latin typeface="Arial"/>
          <a:ea typeface="Arial"/>
          <a:cs typeface="Arial"/>
          <a:sym typeface="Arial" panose="020B0604020202020204" pitchFamily="34" charset="0"/>
        </a:defRPr>
      </a:lvl3pPr>
      <a:lvl4pPr marL="1598533" indent="-227002" algn="l" rtl="0" eaLnBrk="0" fontAlgn="base" hangingPunct="0">
        <a:spcBef>
          <a:spcPct val="0"/>
        </a:spcBef>
        <a:spcAft>
          <a:spcPct val="0"/>
        </a:spcAft>
        <a:buChar char="–"/>
        <a:defRPr sz="1400">
          <a:solidFill>
            <a:srgbClr val="000000"/>
          </a:solidFill>
          <a:latin typeface="Arial"/>
          <a:ea typeface="Arial"/>
          <a:cs typeface="Arial"/>
          <a:sym typeface="Arial" panose="020B0604020202020204" pitchFamily="34" charset="0"/>
        </a:defRPr>
      </a:lvl4pPr>
      <a:lvl5pPr marL="2055711" indent="-227002" algn="l" rtl="0" eaLnBrk="0" fontAlgn="base" hangingPunct="0">
        <a:spcBef>
          <a:spcPct val="0"/>
        </a:spcBef>
        <a:spcAft>
          <a:spcPct val="0"/>
        </a:spcAft>
        <a:buChar char="»"/>
        <a:defRPr sz="1400">
          <a:solidFill>
            <a:srgbClr val="000000"/>
          </a:solidFill>
          <a:latin typeface="Arial"/>
          <a:ea typeface="Arial"/>
          <a:cs typeface="Arial"/>
          <a:sym typeface="Arial" panose="020B0604020202020204" pitchFamily="34" charset="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hape 41">
            <a:extLst>
              <a:ext uri="{FF2B5EF4-FFF2-40B4-BE49-F238E27FC236}">
                <a16:creationId xmlns:a16="http://schemas.microsoft.com/office/drawing/2014/main" id="{30267A35-12F3-D54B-A8CC-23B471D40267}"/>
              </a:ext>
            </a:extLst>
          </p:cNvPr>
          <p:cNvSpPr txBox="1">
            <a:spLocks noGrp="1"/>
          </p:cNvSpPr>
          <p:nvPr>
            <p:ph type="title"/>
          </p:nvPr>
        </p:nvSpPr>
        <p:spPr>
          <a:xfrm>
            <a:off x="1167060" y="226402"/>
            <a:ext cx="6858000" cy="844154"/>
          </a:xfrm>
        </p:spPr>
        <p:txBody>
          <a:bodyPr/>
          <a:lstStyle/>
          <a:p>
            <a:pPr eaLnBrk="1" hangingPunct="1">
              <a:spcBef>
                <a:spcPct val="0"/>
              </a:spcBef>
              <a:spcAft>
                <a:spcPct val="0"/>
              </a:spcAft>
              <a:buClr>
                <a:srgbClr val="000000"/>
              </a:buClr>
            </a:pPr>
            <a:r>
              <a:rPr lang="en-US" altLang="en-US" sz="2800" dirty="0" smtClean="0">
                <a:solidFill>
                  <a:schemeClr val="tx1"/>
                </a:solidFill>
                <a:latin typeface="Arial Bold" pitchFamily="34" charset="0"/>
                <a:cs typeface="Arial" panose="020B0604020202020204" pitchFamily="34" charset="0"/>
              </a:rPr>
              <a:t>CUTLASS EXPRESS </a:t>
            </a:r>
            <a:r>
              <a:rPr lang="en-US" altLang="en-US" sz="2800" dirty="0" smtClean="0">
                <a:solidFill>
                  <a:schemeClr val="tx1"/>
                </a:solidFill>
                <a:latin typeface="Arial Bold" pitchFamily="34" charset="0"/>
                <a:cs typeface="Arial" panose="020B0604020202020204" pitchFamily="34" charset="0"/>
              </a:rPr>
              <a:t>22 </a:t>
            </a:r>
            <a:br>
              <a:rPr lang="en-US" altLang="en-US" sz="2800" dirty="0" smtClean="0">
                <a:solidFill>
                  <a:schemeClr val="tx1"/>
                </a:solidFill>
                <a:latin typeface="Arial Bold" pitchFamily="34" charset="0"/>
                <a:cs typeface="Arial" panose="020B0604020202020204" pitchFamily="34" charset="0"/>
              </a:rPr>
            </a:br>
            <a:r>
              <a:rPr lang="en-US" altLang="en-US" sz="2800" dirty="0" smtClean="0">
                <a:solidFill>
                  <a:schemeClr val="tx1"/>
                </a:solidFill>
                <a:latin typeface="Arial Bold" pitchFamily="34" charset="0"/>
                <a:cs typeface="Arial" panose="020B0604020202020204" pitchFamily="34" charset="0"/>
              </a:rPr>
              <a:t>(IMX 22 CTF-W / CTF-SW)</a:t>
            </a:r>
            <a:endParaRPr lang="en-US" altLang="en-US" sz="2800" dirty="0">
              <a:solidFill>
                <a:schemeClr val="tx1"/>
              </a:solidFill>
              <a:latin typeface="Arial Bold" pitchFamily="34" charset="0"/>
              <a:cs typeface="Arial" panose="020B0604020202020204" pitchFamily="34" charset="0"/>
            </a:endParaRPr>
          </a:p>
        </p:txBody>
      </p:sp>
      <p:pic>
        <p:nvPicPr>
          <p:cNvPr id="3" name="Picture 2"/>
          <p:cNvPicPr>
            <a:picLocks noChangeAspect="1"/>
          </p:cNvPicPr>
          <p:nvPr/>
        </p:nvPicPr>
        <p:blipFill>
          <a:blip r:embed="rId3"/>
          <a:stretch>
            <a:fillRect/>
          </a:stretch>
        </p:blipFill>
        <p:spPr>
          <a:xfrm>
            <a:off x="4418641" y="1185762"/>
            <a:ext cx="4671588" cy="5356836"/>
          </a:xfrm>
          <a:prstGeom prst="rect">
            <a:avLst/>
          </a:prstGeom>
        </p:spPr>
      </p:pic>
      <p:sp>
        <p:nvSpPr>
          <p:cNvPr id="4" name="5-Point Star 3"/>
          <p:cNvSpPr/>
          <p:nvPr/>
        </p:nvSpPr>
        <p:spPr>
          <a:xfrm>
            <a:off x="8018354" y="2992707"/>
            <a:ext cx="189912" cy="203434"/>
          </a:xfrm>
          <a:prstGeom prst="star5">
            <a:avLst/>
          </a:prstGeom>
          <a:solidFill>
            <a:srgbClr val="FFC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30" name="5-Point Star 29"/>
          <p:cNvSpPr/>
          <p:nvPr/>
        </p:nvSpPr>
        <p:spPr>
          <a:xfrm>
            <a:off x="5852003" y="3504641"/>
            <a:ext cx="131603" cy="13562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31" name="5-Point Star 30"/>
          <p:cNvSpPr/>
          <p:nvPr/>
        </p:nvSpPr>
        <p:spPr>
          <a:xfrm>
            <a:off x="6566167" y="4327052"/>
            <a:ext cx="131603" cy="13562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33" name="5-Point Star 32"/>
          <p:cNvSpPr/>
          <p:nvPr/>
        </p:nvSpPr>
        <p:spPr>
          <a:xfrm>
            <a:off x="5310619" y="6326246"/>
            <a:ext cx="131603" cy="13562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35" name="5-Point Star 34"/>
          <p:cNvSpPr/>
          <p:nvPr/>
        </p:nvSpPr>
        <p:spPr>
          <a:xfrm>
            <a:off x="8881704" y="5595605"/>
            <a:ext cx="131603" cy="13562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36" name="5-Point Star 35"/>
          <p:cNvSpPr/>
          <p:nvPr/>
        </p:nvSpPr>
        <p:spPr>
          <a:xfrm>
            <a:off x="6861504" y="2604098"/>
            <a:ext cx="131603" cy="13562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pic>
        <p:nvPicPr>
          <p:cNvPr id="2" name="Picture 1"/>
          <p:cNvPicPr>
            <a:picLocks noChangeAspect="1"/>
          </p:cNvPicPr>
          <p:nvPr/>
        </p:nvPicPr>
        <p:blipFill>
          <a:blip r:embed="rId4"/>
          <a:stretch>
            <a:fillRect/>
          </a:stretch>
        </p:blipFill>
        <p:spPr>
          <a:xfrm>
            <a:off x="5863615" y="3814480"/>
            <a:ext cx="187469" cy="192041"/>
          </a:xfrm>
          <a:prstGeom prst="rect">
            <a:avLst/>
          </a:prstGeom>
        </p:spPr>
      </p:pic>
      <p:sp>
        <p:nvSpPr>
          <p:cNvPr id="5" name="TextBox 4"/>
          <p:cNvSpPr txBox="1"/>
          <p:nvPr/>
        </p:nvSpPr>
        <p:spPr>
          <a:xfrm>
            <a:off x="8242782" y="2992707"/>
            <a:ext cx="583780" cy="230832"/>
          </a:xfrm>
          <a:prstGeom prst="rect">
            <a:avLst/>
          </a:prstGeom>
          <a:noFill/>
          <a:ln>
            <a:noFill/>
          </a:ln>
        </p:spPr>
        <p:txBody>
          <a:bodyPr wrap="square" rtlCol="0">
            <a:spAutoFit/>
          </a:bodyPr>
          <a:lstStyle/>
          <a:p>
            <a:r>
              <a:rPr lang="en-US" sz="900" dirty="0" smtClean="0"/>
              <a:t>DIVE</a:t>
            </a:r>
            <a:endParaRPr lang="en-US" sz="900" dirty="0"/>
          </a:p>
        </p:txBody>
      </p:sp>
      <p:sp>
        <p:nvSpPr>
          <p:cNvPr id="7" name="TextBox 6"/>
          <p:cNvSpPr txBox="1"/>
          <p:nvPr/>
        </p:nvSpPr>
        <p:spPr>
          <a:xfrm>
            <a:off x="0" y="1226118"/>
            <a:ext cx="4418641" cy="5786199"/>
          </a:xfrm>
          <a:prstGeom prst="rect">
            <a:avLst/>
          </a:prstGeom>
          <a:noFill/>
        </p:spPr>
        <p:txBody>
          <a:bodyPr wrap="square" rtlCol="0">
            <a:spAutoFit/>
          </a:bodyPr>
          <a:lstStyle/>
          <a:p>
            <a:pPr marL="171450" indent="-171450">
              <a:buFont typeface="Arial" panose="020B0604020202020204" pitchFamily="34" charset="0"/>
              <a:buChar char="•"/>
            </a:pPr>
            <a:r>
              <a:rPr lang="en-US" sz="1000" dirty="0" smtClean="0">
                <a:latin typeface="Arial" panose="020B0604020202020204" pitchFamily="34" charset="0"/>
                <a:ea typeface="Calibri"/>
                <a:cs typeface="Arial" panose="020B0604020202020204" pitchFamily="34" charset="0"/>
                <a:sym typeface="Calibri"/>
              </a:rPr>
              <a:t>Who:  Djibouti</a:t>
            </a:r>
            <a:r>
              <a:rPr lang="en-US" sz="1000" dirty="0">
                <a:latin typeface="Arial" panose="020B0604020202020204" pitchFamily="34" charset="0"/>
                <a:ea typeface="Calibri"/>
                <a:cs typeface="Arial" panose="020B0604020202020204" pitchFamily="34" charset="0"/>
                <a:sym typeface="Calibri"/>
              </a:rPr>
              <a:t>, Somalia, Kenya, Seychelles,  Mozambique, Madagascar, Comoros, Mauritius, Tanzania, Ethiopia, Uganda, Sudan, Rwanda, Canada, France, Georgian, India, Azerbaijan, United Kingdom, UNODC, Interpol, SOCAF, </a:t>
            </a:r>
            <a:r>
              <a:rPr lang="en-US" sz="1000" dirty="0" smtClean="0">
                <a:latin typeface="Arial" panose="020B0604020202020204" pitchFamily="34" charset="0"/>
                <a:ea typeface="Calibri"/>
                <a:cs typeface="Arial" panose="020B0604020202020204" pitchFamily="34" charset="0"/>
                <a:sym typeface="Calibri"/>
              </a:rPr>
              <a:t>CTF-68 </a:t>
            </a:r>
            <a:r>
              <a:rPr lang="en-US" sz="1000" dirty="0">
                <a:latin typeface="Arial" panose="020B0604020202020204" pitchFamily="34" charset="0"/>
                <a:ea typeface="Calibri"/>
                <a:cs typeface="Arial" panose="020B0604020202020204" pitchFamily="34" charset="0"/>
                <a:sym typeface="Calibri"/>
              </a:rPr>
              <a:t>USCG MET </a:t>
            </a:r>
            <a:r>
              <a:rPr lang="en-US" sz="1000" dirty="0" smtClean="0">
                <a:latin typeface="Arial" panose="020B0604020202020204" pitchFamily="34" charset="0"/>
                <a:ea typeface="Calibri"/>
                <a:cs typeface="Arial" panose="020B0604020202020204" pitchFamily="34" charset="0"/>
                <a:sym typeface="Calibri"/>
              </a:rPr>
              <a:t>Bahrain</a:t>
            </a:r>
            <a:r>
              <a:rPr lang="en-US" sz="1000" dirty="0" smtClean="0">
                <a:latin typeface="Arial" panose="020B0604020202020204" pitchFamily="34" charset="0"/>
                <a:ea typeface="Calibri"/>
                <a:cs typeface="Arial" panose="020B0604020202020204" pitchFamily="34" charset="0"/>
                <a:sym typeface="Calibri"/>
              </a:rPr>
              <a:t>.</a:t>
            </a:r>
          </a:p>
          <a:p>
            <a:endParaRPr lang="en-US" sz="1000" dirty="0">
              <a:latin typeface="Arial" panose="020B0604020202020204" pitchFamily="34" charset="0"/>
              <a:ea typeface="Calibri"/>
              <a:cs typeface="Arial" panose="020B0604020202020204" pitchFamily="34" charset="0"/>
              <a:sym typeface="Calibri"/>
            </a:endParaRPr>
          </a:p>
          <a:p>
            <a:pPr marL="171450" indent="-171450">
              <a:buFont typeface="Arial" panose="020B0604020202020204" pitchFamily="34" charset="0"/>
              <a:buChar char="•"/>
            </a:pPr>
            <a:r>
              <a:rPr lang="en-US" sz="1000" dirty="0">
                <a:latin typeface="Arial" panose="020B0604020202020204" pitchFamily="34" charset="0"/>
                <a:ea typeface="Calibri"/>
                <a:cs typeface="Arial" panose="020B0604020202020204" pitchFamily="34" charset="0"/>
                <a:sym typeface="Calibri"/>
              </a:rPr>
              <a:t>What</a:t>
            </a:r>
            <a:r>
              <a:rPr lang="en-US" sz="1000" dirty="0" smtClean="0">
                <a:latin typeface="Arial" panose="020B0604020202020204" pitchFamily="34" charset="0"/>
                <a:ea typeface="Calibri"/>
                <a:cs typeface="Arial" panose="020B0604020202020204" pitchFamily="34" charset="0"/>
                <a:sym typeface="Calibri"/>
              </a:rPr>
              <a:t>:  </a:t>
            </a:r>
            <a:r>
              <a:rPr lang="en-US" sz="1000" dirty="0" smtClean="0">
                <a:latin typeface="Arial" panose="020B0604020202020204" pitchFamily="34" charset="0"/>
                <a:ea typeface="Calibri"/>
                <a:cs typeface="Arial" panose="020B0604020202020204" pitchFamily="34" charset="0"/>
                <a:sym typeface="Calibri"/>
              </a:rPr>
              <a:t>Based off the Djibouti Code of Conduct framework, CUTLASS </a:t>
            </a:r>
            <a:r>
              <a:rPr lang="en-US" sz="1000" dirty="0">
                <a:latin typeface="Arial" panose="020B0604020202020204" pitchFamily="34" charset="0"/>
                <a:ea typeface="Calibri"/>
                <a:cs typeface="Arial" panose="020B0604020202020204" pitchFamily="34" charset="0"/>
                <a:sym typeface="Calibri"/>
              </a:rPr>
              <a:t>EXPRESS (CE) Is an annual U.S. AFRICOM maritime exercise designed to assess and improve maritime law enforcement capacity, promote national and regional security in Eastern Africa, inform planning and operations in Eastern Africa, and shape security force assistance (SFA) efforts. Additionally, CE seeks to improve U.S. military capability to interoperate with the armed forces of Eastern African </a:t>
            </a:r>
            <a:r>
              <a:rPr lang="en-US" sz="1000" dirty="0" smtClean="0">
                <a:latin typeface="Arial" panose="020B0604020202020204" pitchFamily="34" charset="0"/>
                <a:ea typeface="Calibri"/>
                <a:cs typeface="Arial" panose="020B0604020202020204" pitchFamily="34" charset="0"/>
                <a:sym typeface="Calibri"/>
              </a:rPr>
              <a:t>nations, Western Indian Ocean </a:t>
            </a:r>
            <a:r>
              <a:rPr lang="en-US" sz="1000" dirty="0">
                <a:latin typeface="Arial" panose="020B0604020202020204" pitchFamily="34" charset="0"/>
                <a:ea typeface="Calibri"/>
                <a:cs typeface="Arial" panose="020B0604020202020204" pitchFamily="34" charset="0"/>
                <a:sym typeface="Calibri"/>
              </a:rPr>
              <a:t>I</a:t>
            </a:r>
            <a:r>
              <a:rPr lang="en-US" sz="1000" dirty="0" smtClean="0">
                <a:latin typeface="Arial" panose="020B0604020202020204" pitchFamily="34" charset="0"/>
                <a:ea typeface="Calibri"/>
                <a:cs typeface="Arial" panose="020B0604020202020204" pitchFamily="34" charset="0"/>
                <a:sym typeface="Calibri"/>
              </a:rPr>
              <a:t>sland </a:t>
            </a:r>
            <a:r>
              <a:rPr lang="en-US" sz="1000" dirty="0">
                <a:latin typeface="Arial" panose="020B0604020202020204" pitchFamily="34" charset="0"/>
                <a:ea typeface="Calibri"/>
                <a:cs typeface="Arial" panose="020B0604020202020204" pitchFamily="34" charset="0"/>
                <a:sym typeface="Calibri"/>
              </a:rPr>
              <a:t>N</a:t>
            </a:r>
            <a:r>
              <a:rPr lang="en-US" sz="1000" dirty="0" smtClean="0">
                <a:latin typeface="Arial" panose="020B0604020202020204" pitchFamily="34" charset="0"/>
                <a:ea typeface="Calibri"/>
                <a:cs typeface="Arial" panose="020B0604020202020204" pitchFamily="34" charset="0"/>
                <a:sym typeface="Calibri"/>
              </a:rPr>
              <a:t>ations, </a:t>
            </a:r>
            <a:r>
              <a:rPr lang="en-US" sz="1000" dirty="0" smtClean="0">
                <a:latin typeface="Arial" panose="020B0604020202020204" pitchFamily="34" charset="0"/>
                <a:ea typeface="Calibri"/>
                <a:cs typeface="Arial" panose="020B0604020202020204" pitchFamily="34" charset="0"/>
                <a:sym typeface="Calibri"/>
              </a:rPr>
              <a:t>Indo-Pacific, </a:t>
            </a:r>
            <a:r>
              <a:rPr lang="en-US" sz="1000" dirty="0" smtClean="0">
                <a:latin typeface="Arial" panose="020B0604020202020204" pitchFamily="34" charset="0"/>
                <a:ea typeface="Calibri"/>
                <a:cs typeface="Arial" panose="020B0604020202020204" pitchFamily="34" charset="0"/>
                <a:sym typeface="Calibri"/>
              </a:rPr>
              <a:t>and </a:t>
            </a:r>
            <a:r>
              <a:rPr lang="en-US" sz="1000" dirty="0">
                <a:latin typeface="Arial" panose="020B0604020202020204" pitchFamily="34" charset="0"/>
                <a:ea typeface="Calibri"/>
                <a:cs typeface="Arial" panose="020B0604020202020204" pitchFamily="34" charset="0"/>
                <a:sym typeface="Calibri"/>
              </a:rPr>
              <a:t>European Allies.</a:t>
            </a:r>
          </a:p>
          <a:p>
            <a:pPr marL="171450" indent="-171450">
              <a:buFont typeface="Arial" panose="020B0604020202020204" pitchFamily="34" charset="0"/>
              <a:buChar char="•"/>
            </a:pPr>
            <a:endParaRPr lang="en-US" sz="1000" dirty="0">
              <a:latin typeface="Arial" panose="020B0604020202020204" pitchFamily="34" charset="0"/>
              <a:ea typeface="Calibri"/>
              <a:cs typeface="Arial" panose="020B0604020202020204" pitchFamily="34" charset="0"/>
              <a:sym typeface="Calibri"/>
            </a:endParaRPr>
          </a:p>
          <a:p>
            <a:pPr marL="171450" indent="-171450">
              <a:buFont typeface="Arial" panose="020B0604020202020204" pitchFamily="34" charset="0"/>
              <a:buChar char="•"/>
            </a:pPr>
            <a:endParaRPr lang="en-US" sz="1000" dirty="0">
              <a:latin typeface="Arial" panose="020B0604020202020204" pitchFamily="34" charset="0"/>
              <a:ea typeface="Calibri"/>
              <a:cs typeface="Arial" panose="020B0604020202020204" pitchFamily="34" charset="0"/>
              <a:sym typeface="Calibri"/>
            </a:endParaRPr>
          </a:p>
          <a:p>
            <a:pPr marL="171450" indent="-171450">
              <a:buFont typeface="Arial" panose="020B0604020202020204" pitchFamily="34" charset="0"/>
              <a:buChar char="•"/>
            </a:pPr>
            <a:r>
              <a:rPr lang="en-US" sz="1000" dirty="0">
                <a:latin typeface="Arial" panose="020B0604020202020204" pitchFamily="34" charset="0"/>
                <a:ea typeface="Calibri"/>
                <a:cs typeface="Arial" panose="020B0604020202020204" pitchFamily="34" charset="0"/>
                <a:sym typeface="Calibri"/>
              </a:rPr>
              <a:t>When: </a:t>
            </a:r>
            <a:endParaRPr lang="en-US" sz="1000" dirty="0" smtClean="0">
              <a:latin typeface="Arial" panose="020B0604020202020204" pitchFamily="34" charset="0"/>
              <a:ea typeface="Calibri"/>
              <a:cs typeface="Arial" panose="020B0604020202020204" pitchFamily="34" charset="0"/>
              <a:sym typeface="Calibri"/>
            </a:endParaRPr>
          </a:p>
          <a:p>
            <a:pPr marL="628650" lvl="1" indent="-171450">
              <a:buFont typeface="Arial" panose="020B0604020202020204" pitchFamily="34" charset="0"/>
              <a:buChar char="•"/>
            </a:pPr>
            <a:r>
              <a:rPr lang="en-US" sz="1000" dirty="0" smtClean="0">
                <a:latin typeface="Arial" panose="020B0604020202020204" pitchFamily="34" charset="0"/>
                <a:ea typeface="Calibri"/>
                <a:cs typeface="Arial" panose="020B0604020202020204" pitchFamily="34" charset="0"/>
                <a:sym typeface="Calibri"/>
              </a:rPr>
              <a:t>Initial </a:t>
            </a:r>
            <a:r>
              <a:rPr lang="en-US" sz="1000" dirty="0">
                <a:latin typeface="Arial" panose="020B0604020202020204" pitchFamily="34" charset="0"/>
                <a:ea typeface="Calibri"/>
                <a:cs typeface="Arial" panose="020B0604020202020204" pitchFamily="34" charset="0"/>
                <a:sym typeface="Calibri"/>
              </a:rPr>
              <a:t>Planning Event </a:t>
            </a:r>
            <a:r>
              <a:rPr lang="en-US" sz="1000" dirty="0" smtClean="0">
                <a:latin typeface="Arial" panose="020B0604020202020204" pitchFamily="34" charset="0"/>
                <a:ea typeface="Calibri"/>
                <a:cs typeface="Arial" panose="020B0604020202020204" pitchFamily="34" charset="0"/>
                <a:sym typeface="Calibri"/>
              </a:rPr>
              <a:t>(IPE</a:t>
            </a:r>
            <a:r>
              <a:rPr lang="en-US" sz="1000" dirty="0">
                <a:latin typeface="Arial" panose="020B0604020202020204" pitchFamily="34" charset="0"/>
                <a:ea typeface="Calibri"/>
                <a:cs typeface="Arial" panose="020B0604020202020204" pitchFamily="34" charset="0"/>
                <a:sym typeface="Calibri"/>
              </a:rPr>
              <a:t>):  </a:t>
            </a:r>
            <a:r>
              <a:rPr lang="en-US" sz="1000" dirty="0" smtClean="0">
                <a:latin typeface="Arial" panose="020B0604020202020204" pitchFamily="34" charset="0"/>
                <a:ea typeface="Calibri"/>
                <a:cs typeface="Arial" panose="020B0604020202020204" pitchFamily="34" charset="0"/>
                <a:sym typeface="Calibri"/>
              </a:rPr>
              <a:t>08-11 March 2021, Bahrain/Virtual</a:t>
            </a:r>
          </a:p>
          <a:p>
            <a:pPr marL="628650" lvl="1" indent="-171450">
              <a:buFont typeface="Arial" panose="020B0604020202020204" pitchFamily="34" charset="0"/>
              <a:buChar char="•"/>
            </a:pPr>
            <a:r>
              <a:rPr lang="en-US" sz="1000" dirty="0" smtClean="0">
                <a:latin typeface="Arial" panose="020B0604020202020204" pitchFamily="34" charset="0"/>
                <a:ea typeface="Calibri"/>
                <a:cs typeface="Arial" panose="020B0604020202020204" pitchFamily="34" charset="0"/>
                <a:sym typeface="Calibri"/>
              </a:rPr>
              <a:t>Main Planning Event (MPE): 14-17 June 2021, Bahrain</a:t>
            </a:r>
          </a:p>
          <a:p>
            <a:pPr marL="628650" lvl="1" indent="-171450">
              <a:buFont typeface="Arial" panose="020B0604020202020204" pitchFamily="34" charset="0"/>
              <a:buChar char="•"/>
            </a:pPr>
            <a:r>
              <a:rPr lang="en-US" sz="1000" dirty="0" smtClean="0">
                <a:latin typeface="Arial" panose="020B0604020202020204" pitchFamily="34" charset="0"/>
                <a:ea typeface="Calibri"/>
                <a:cs typeface="Arial" panose="020B0604020202020204" pitchFamily="34" charset="0"/>
                <a:sym typeface="Calibri"/>
              </a:rPr>
              <a:t>Final Planning Event (FPE): 1-5 November 2021</a:t>
            </a:r>
          </a:p>
          <a:p>
            <a:pPr marL="628650" lvl="1" indent="-171450">
              <a:buFont typeface="Arial" panose="020B0604020202020204" pitchFamily="34" charset="0"/>
              <a:buChar char="•"/>
            </a:pPr>
            <a:r>
              <a:rPr lang="en-US" sz="1000" dirty="0" smtClean="0">
                <a:latin typeface="Arial" panose="020B0604020202020204" pitchFamily="34" charset="0"/>
                <a:ea typeface="Calibri"/>
                <a:cs typeface="Arial" panose="020B0604020202020204" pitchFamily="34" charset="0"/>
                <a:sym typeface="Calibri"/>
              </a:rPr>
              <a:t>Senior Leadership Symposium (SLS): 10-13 January 2022, Ethiopia</a:t>
            </a:r>
          </a:p>
          <a:p>
            <a:pPr marL="628650" lvl="1" indent="-171450">
              <a:buFont typeface="Arial" panose="020B0604020202020204" pitchFamily="34" charset="0"/>
              <a:buChar char="•"/>
            </a:pPr>
            <a:r>
              <a:rPr lang="en-US" sz="1000" dirty="0" smtClean="0">
                <a:latin typeface="Arial" panose="020B0604020202020204" pitchFamily="34" charset="0"/>
                <a:ea typeface="Calibri"/>
                <a:cs typeface="Arial" panose="020B0604020202020204" pitchFamily="34" charset="0"/>
                <a:sym typeface="Calibri"/>
              </a:rPr>
              <a:t>Academics/Staff integration: 30 January-02 February 2022, Bahrain</a:t>
            </a:r>
          </a:p>
          <a:p>
            <a:pPr marL="628650" lvl="1" indent="-171450">
              <a:buFont typeface="Arial" panose="020B0604020202020204" pitchFamily="34" charset="0"/>
              <a:buChar char="•"/>
            </a:pPr>
            <a:r>
              <a:rPr lang="en-US" sz="1000" dirty="0" smtClean="0">
                <a:latin typeface="Arial" panose="020B0604020202020204" pitchFamily="34" charset="0"/>
                <a:ea typeface="Calibri"/>
                <a:cs typeface="Arial" panose="020B0604020202020204" pitchFamily="34" charset="0"/>
                <a:sym typeface="Calibri"/>
              </a:rPr>
              <a:t>Maritime Training Exercise (MTX): 6-20 February 2022 	 </a:t>
            </a:r>
          </a:p>
          <a:p>
            <a:endParaRPr lang="en-US" sz="1000" dirty="0" smtClean="0">
              <a:latin typeface="Arial" panose="020B0604020202020204" pitchFamily="34" charset="0"/>
              <a:ea typeface="Calibri"/>
              <a:cs typeface="Arial" panose="020B0604020202020204" pitchFamily="34" charset="0"/>
              <a:sym typeface="Calibri"/>
            </a:endParaRPr>
          </a:p>
          <a:p>
            <a:pPr marL="171450" indent="-171450">
              <a:buFont typeface="Arial" panose="020B0604020202020204" pitchFamily="34" charset="0"/>
              <a:buChar char="•"/>
            </a:pPr>
            <a:r>
              <a:rPr lang="en-US" sz="1000" dirty="0" smtClean="0">
                <a:latin typeface="Arial" panose="020B0604020202020204" pitchFamily="34" charset="0"/>
                <a:ea typeface="Calibri"/>
                <a:cs typeface="Arial" panose="020B0604020202020204" pitchFamily="34" charset="0"/>
                <a:sym typeface="Calibri"/>
              </a:rPr>
              <a:t>Where</a:t>
            </a:r>
            <a:r>
              <a:rPr lang="en-US" sz="1000" dirty="0" smtClean="0">
                <a:latin typeface="Arial" panose="020B0604020202020204" pitchFamily="34" charset="0"/>
                <a:ea typeface="Calibri"/>
                <a:cs typeface="Arial" panose="020B0604020202020204" pitchFamily="34" charset="0"/>
                <a:sym typeface="Calibri"/>
              </a:rPr>
              <a:t>: </a:t>
            </a:r>
          </a:p>
          <a:p>
            <a:pPr marL="628650" lvl="1" indent="-171450">
              <a:buFont typeface="Arial" panose="020B0604020202020204" pitchFamily="34" charset="0"/>
              <a:buChar char="•"/>
            </a:pPr>
            <a:r>
              <a:rPr lang="en-US" sz="1000" dirty="0" smtClean="0">
                <a:latin typeface="Arial" panose="020B0604020202020204" pitchFamily="34" charset="0"/>
                <a:ea typeface="Calibri"/>
                <a:cs typeface="Arial" panose="020B0604020202020204" pitchFamily="34" charset="0"/>
                <a:sym typeface="Calibri"/>
              </a:rPr>
              <a:t>Djibouti (Host Nation, Primary </a:t>
            </a:r>
            <a:r>
              <a:rPr lang="en-US" sz="1000" dirty="0" smtClean="0">
                <a:latin typeface="Arial" panose="020B0604020202020204" pitchFamily="34" charset="0"/>
                <a:ea typeface="Calibri"/>
                <a:cs typeface="Arial" panose="020B0604020202020204" pitchFamily="34" charset="0"/>
                <a:sym typeface="Calibri"/>
              </a:rPr>
              <a:t>Dive site, </a:t>
            </a:r>
            <a:r>
              <a:rPr lang="en-US" sz="1000" dirty="0" smtClean="0">
                <a:latin typeface="Arial" panose="020B0604020202020204" pitchFamily="34" charset="0"/>
                <a:ea typeface="Calibri"/>
                <a:cs typeface="Arial" panose="020B0604020202020204" pitchFamily="34" charset="0"/>
                <a:sym typeface="Calibri"/>
              </a:rPr>
              <a:t>Primary VBSS site)</a:t>
            </a:r>
          </a:p>
          <a:p>
            <a:pPr marL="628650" lvl="1" indent="-171450">
              <a:buFont typeface="Arial" panose="020B0604020202020204" pitchFamily="34" charset="0"/>
              <a:buChar char="•"/>
            </a:pPr>
            <a:r>
              <a:rPr lang="en-US" sz="1000" dirty="0">
                <a:latin typeface="Arial" panose="020B0604020202020204" pitchFamily="34" charset="0"/>
                <a:ea typeface="Calibri"/>
                <a:cs typeface="Arial" panose="020B0604020202020204" pitchFamily="34" charset="0"/>
                <a:sym typeface="Calibri"/>
              </a:rPr>
              <a:t>Mombasa, Kenya (VBSS site</a:t>
            </a:r>
            <a:r>
              <a:rPr lang="en-US" sz="1000" dirty="0" smtClean="0">
                <a:latin typeface="Arial" panose="020B0604020202020204" pitchFamily="34" charset="0"/>
                <a:ea typeface="Calibri"/>
                <a:cs typeface="Arial" panose="020B0604020202020204" pitchFamily="34" charset="0"/>
                <a:sym typeface="Calibri"/>
              </a:rPr>
              <a:t>)</a:t>
            </a:r>
          </a:p>
          <a:p>
            <a:pPr marL="628650" lvl="1" indent="-171450">
              <a:buFont typeface="Arial" panose="020B0604020202020204" pitchFamily="34" charset="0"/>
              <a:buChar char="•"/>
            </a:pPr>
            <a:r>
              <a:rPr lang="en-US" sz="1000" dirty="0" smtClean="0">
                <a:latin typeface="Arial" panose="020B0604020202020204" pitchFamily="34" charset="0"/>
                <a:ea typeface="Calibri"/>
                <a:cs typeface="Arial" panose="020B0604020202020204" pitchFamily="34" charset="0"/>
                <a:sym typeface="Calibri"/>
              </a:rPr>
              <a:t>Madagascar (VBSS site)</a:t>
            </a:r>
            <a:endParaRPr lang="en-US" sz="1000" dirty="0">
              <a:latin typeface="Arial" panose="020B0604020202020204" pitchFamily="34" charset="0"/>
              <a:ea typeface="Calibri"/>
              <a:cs typeface="Arial" panose="020B0604020202020204" pitchFamily="34" charset="0"/>
              <a:sym typeface="Calibri"/>
            </a:endParaRPr>
          </a:p>
          <a:p>
            <a:pPr marL="628650" lvl="1" indent="-171450">
              <a:buFont typeface="Arial" panose="020B0604020202020204" pitchFamily="34" charset="0"/>
              <a:buChar char="•"/>
            </a:pPr>
            <a:r>
              <a:rPr lang="en-US" sz="1000" dirty="0">
                <a:latin typeface="Arial" panose="020B0604020202020204" pitchFamily="34" charset="0"/>
                <a:ea typeface="Calibri"/>
                <a:cs typeface="Arial" panose="020B0604020202020204" pitchFamily="34" charset="0"/>
                <a:sym typeface="Calibri"/>
              </a:rPr>
              <a:t>Mauritius (VBSS site</a:t>
            </a:r>
            <a:r>
              <a:rPr lang="en-US" sz="1000" dirty="0" smtClean="0">
                <a:latin typeface="Arial" panose="020B0604020202020204" pitchFamily="34" charset="0"/>
                <a:ea typeface="Calibri"/>
                <a:cs typeface="Arial" panose="020B0604020202020204" pitchFamily="34" charset="0"/>
                <a:sym typeface="Calibri"/>
              </a:rPr>
              <a:t>)</a:t>
            </a:r>
            <a:endParaRPr lang="en-US" sz="1000" dirty="0" smtClean="0">
              <a:latin typeface="Arial" panose="020B0604020202020204" pitchFamily="34" charset="0"/>
              <a:ea typeface="Calibri"/>
              <a:cs typeface="Arial" panose="020B0604020202020204" pitchFamily="34" charset="0"/>
              <a:sym typeface="Calibri"/>
            </a:endParaRPr>
          </a:p>
          <a:p>
            <a:pPr marL="628650" lvl="1" indent="-171450">
              <a:buFont typeface="Arial" panose="020B0604020202020204" pitchFamily="34" charset="0"/>
              <a:buChar char="•"/>
            </a:pPr>
            <a:r>
              <a:rPr lang="en-US" sz="1000" dirty="0" smtClean="0">
                <a:latin typeface="Arial" panose="020B0604020202020204" pitchFamily="34" charset="0"/>
                <a:ea typeface="Calibri"/>
                <a:cs typeface="Arial" panose="020B0604020202020204" pitchFamily="34" charset="0"/>
                <a:sym typeface="Calibri"/>
              </a:rPr>
              <a:t>Seychelles (VBSS site)</a:t>
            </a:r>
          </a:p>
          <a:p>
            <a:endParaRPr lang="en-US" sz="1000" dirty="0">
              <a:latin typeface="Arial" panose="020B0604020202020204" pitchFamily="34" charset="0"/>
              <a:ea typeface="Calibri"/>
              <a:cs typeface="Arial" panose="020B0604020202020204" pitchFamily="34" charset="0"/>
              <a:sym typeface="Calibri"/>
            </a:endParaRPr>
          </a:p>
          <a:p>
            <a:pPr marL="171450" indent="-171450">
              <a:buFont typeface="Arial" panose="020B0604020202020204" pitchFamily="34" charset="0"/>
              <a:buChar char="•"/>
            </a:pPr>
            <a:r>
              <a:rPr lang="en-US" sz="1000" dirty="0" smtClean="0">
                <a:latin typeface="Arial" panose="020B0604020202020204" pitchFamily="34" charset="0"/>
                <a:ea typeface="Calibri"/>
                <a:cs typeface="Arial" panose="020B0604020202020204" pitchFamily="34" charset="0"/>
                <a:sym typeface="Calibri"/>
              </a:rPr>
              <a:t>Why:</a:t>
            </a:r>
            <a:r>
              <a:rPr lang="en-US" sz="1000" dirty="0">
                <a:latin typeface="Arial" panose="020B0604020202020204" pitchFamily="34" charset="0"/>
                <a:ea typeface="Calibri"/>
                <a:cs typeface="Arial" panose="020B0604020202020204" pitchFamily="34" charset="0"/>
                <a:sym typeface="Calibri"/>
              </a:rPr>
              <a:t> </a:t>
            </a:r>
            <a:r>
              <a:rPr lang="en-US" sz="1000" dirty="0" smtClean="0">
                <a:latin typeface="Arial" panose="020B0604020202020204" pitchFamily="34" charset="0"/>
                <a:ea typeface="Calibri"/>
                <a:cs typeface="Arial" panose="020B0604020202020204" pitchFamily="34" charset="0"/>
                <a:sym typeface="Calibri"/>
              </a:rPr>
              <a:t>To </a:t>
            </a:r>
            <a:r>
              <a:rPr lang="en-US" sz="1000" dirty="0">
                <a:latin typeface="Arial" panose="020B0604020202020204" pitchFamily="34" charset="0"/>
                <a:ea typeface="Calibri"/>
                <a:cs typeface="Arial" panose="020B0604020202020204" pitchFamily="34" charset="0"/>
                <a:sym typeface="Calibri"/>
              </a:rPr>
              <a:t>assess and improve maritime law enforcement </a:t>
            </a:r>
            <a:r>
              <a:rPr lang="en-US" sz="1000" dirty="0" smtClean="0">
                <a:latin typeface="Arial" panose="020B0604020202020204" pitchFamily="34" charset="0"/>
                <a:ea typeface="Calibri"/>
                <a:cs typeface="Arial" panose="020B0604020202020204" pitchFamily="34" charset="0"/>
                <a:sym typeface="Calibri"/>
              </a:rPr>
              <a:t>capability and capacity</a:t>
            </a:r>
            <a:r>
              <a:rPr lang="en-US" sz="1000" dirty="0">
                <a:latin typeface="Arial" panose="020B0604020202020204" pitchFamily="34" charset="0"/>
                <a:ea typeface="Calibri"/>
                <a:cs typeface="Arial" panose="020B0604020202020204" pitchFamily="34" charset="0"/>
                <a:sym typeface="Calibri"/>
              </a:rPr>
              <a:t> </a:t>
            </a:r>
            <a:r>
              <a:rPr lang="en-US" sz="1000" dirty="0" smtClean="0">
                <a:latin typeface="Arial" panose="020B0604020202020204" pitchFamily="34" charset="0"/>
                <a:ea typeface="Calibri"/>
                <a:cs typeface="Arial" panose="020B0604020202020204" pitchFamily="34" charset="0"/>
                <a:sym typeface="Calibri"/>
              </a:rPr>
              <a:t>and</a:t>
            </a:r>
            <a:r>
              <a:rPr lang="en-US" sz="1000" dirty="0" smtClean="0">
                <a:latin typeface="Arial" panose="020B0604020202020204" pitchFamily="34" charset="0"/>
                <a:ea typeface="Calibri"/>
                <a:cs typeface="Arial" panose="020B0604020202020204" pitchFamily="34" charset="0"/>
                <a:sym typeface="Calibri"/>
              </a:rPr>
              <a:t> </a:t>
            </a:r>
            <a:r>
              <a:rPr lang="en-US" sz="1000" dirty="0">
                <a:latin typeface="Arial" panose="020B0604020202020204" pitchFamily="34" charset="0"/>
                <a:ea typeface="Calibri"/>
                <a:cs typeface="Arial" panose="020B0604020202020204" pitchFamily="34" charset="0"/>
                <a:sym typeface="Calibri"/>
              </a:rPr>
              <a:t>promote national and regional security in Eastern </a:t>
            </a:r>
            <a:r>
              <a:rPr lang="en-US" sz="1000" dirty="0" smtClean="0">
                <a:latin typeface="Arial" panose="020B0604020202020204" pitchFamily="34" charset="0"/>
                <a:ea typeface="Calibri"/>
                <a:cs typeface="Arial" panose="020B0604020202020204" pitchFamily="34" charset="0"/>
                <a:sym typeface="Calibri"/>
              </a:rPr>
              <a:t>Africa and the Western Indian Ocean</a:t>
            </a:r>
            <a:endParaRPr lang="en-US" sz="1000" dirty="0" smtClean="0">
              <a:latin typeface="Arial" panose="020B0604020202020204" pitchFamily="34" charset="0"/>
              <a:ea typeface="Calibri"/>
              <a:cs typeface="Arial" panose="020B0604020202020204" pitchFamily="34" charset="0"/>
              <a:sym typeface="Calibri"/>
            </a:endParaRPr>
          </a:p>
          <a:p>
            <a:pPr marL="285750" indent="-285750">
              <a:buFont typeface="Arial" panose="020B0604020202020204" pitchFamily="34" charset="0"/>
              <a:buChar char="•"/>
            </a:pPr>
            <a:endParaRPr lang="en-US" sz="1000" dirty="0">
              <a:latin typeface="Arial" panose="020B0604020202020204" pitchFamily="34" charset="0"/>
              <a:ea typeface="Calibri"/>
              <a:cs typeface="Arial" panose="020B0604020202020204" pitchFamily="34" charset="0"/>
              <a:sym typeface="Calibri"/>
            </a:endParaRPr>
          </a:p>
        </p:txBody>
      </p:sp>
      <p:sp>
        <p:nvSpPr>
          <p:cNvPr id="25" name="5-Point Star 24"/>
          <p:cNvSpPr/>
          <p:nvPr/>
        </p:nvSpPr>
        <p:spPr>
          <a:xfrm>
            <a:off x="8047508" y="2081479"/>
            <a:ext cx="131603" cy="13562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26" name="TextBox 25"/>
          <p:cNvSpPr txBox="1"/>
          <p:nvPr/>
        </p:nvSpPr>
        <p:spPr>
          <a:xfrm>
            <a:off x="8244073" y="1981418"/>
            <a:ext cx="854015" cy="369332"/>
          </a:xfrm>
          <a:prstGeom prst="rect">
            <a:avLst/>
          </a:prstGeom>
          <a:noFill/>
          <a:ln>
            <a:noFill/>
          </a:ln>
        </p:spPr>
        <p:txBody>
          <a:bodyPr wrap="square" rtlCol="0">
            <a:spAutoFit/>
          </a:bodyPr>
          <a:lstStyle/>
          <a:p>
            <a:r>
              <a:rPr lang="en-US" sz="900" dirty="0" smtClean="0"/>
              <a:t>Participating MOCs</a:t>
            </a:r>
            <a:endParaRPr lang="en-US" sz="900" dirty="0"/>
          </a:p>
        </p:txBody>
      </p:sp>
      <p:sp>
        <p:nvSpPr>
          <p:cNvPr id="27" name="5-Point Star 26"/>
          <p:cNvSpPr/>
          <p:nvPr/>
        </p:nvSpPr>
        <p:spPr>
          <a:xfrm>
            <a:off x="7182063" y="5591013"/>
            <a:ext cx="131603" cy="13562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28" name="5-Point Star 27"/>
          <p:cNvSpPr/>
          <p:nvPr/>
        </p:nvSpPr>
        <p:spPr>
          <a:xfrm>
            <a:off x="8397455" y="3632584"/>
            <a:ext cx="131603" cy="13562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24" name="5-Point Star 23"/>
          <p:cNvSpPr/>
          <p:nvPr/>
        </p:nvSpPr>
        <p:spPr>
          <a:xfrm>
            <a:off x="6983165" y="5591013"/>
            <a:ext cx="173729" cy="148600"/>
          </a:xfrm>
          <a:prstGeom prst="star5">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29" name="5-Point Star 28"/>
          <p:cNvSpPr/>
          <p:nvPr/>
        </p:nvSpPr>
        <p:spPr>
          <a:xfrm>
            <a:off x="8202989" y="3632584"/>
            <a:ext cx="173729" cy="153109"/>
          </a:xfrm>
          <a:prstGeom prst="star5">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32" name="5-Point Star 31"/>
          <p:cNvSpPr/>
          <p:nvPr/>
        </p:nvSpPr>
        <p:spPr>
          <a:xfrm>
            <a:off x="8018354" y="2550546"/>
            <a:ext cx="200455" cy="166332"/>
          </a:xfrm>
          <a:prstGeom prst="star5">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37" name="TextBox 36"/>
          <p:cNvSpPr txBox="1"/>
          <p:nvPr/>
        </p:nvSpPr>
        <p:spPr>
          <a:xfrm>
            <a:off x="8242782" y="2357192"/>
            <a:ext cx="854015" cy="646331"/>
          </a:xfrm>
          <a:prstGeom prst="rect">
            <a:avLst/>
          </a:prstGeom>
          <a:noFill/>
          <a:ln>
            <a:noFill/>
          </a:ln>
        </p:spPr>
        <p:txBody>
          <a:bodyPr wrap="square" rtlCol="0">
            <a:spAutoFit/>
          </a:bodyPr>
          <a:lstStyle/>
          <a:p>
            <a:r>
              <a:rPr lang="en-US" sz="900" dirty="0" smtClean="0"/>
              <a:t>Regional Information Sharing Centers</a:t>
            </a:r>
            <a:endParaRPr lang="en-US" sz="900" dirty="0"/>
          </a:p>
        </p:txBody>
      </p:sp>
      <p:sp>
        <p:nvSpPr>
          <p:cNvPr id="38" name="5-Point Star 37"/>
          <p:cNvSpPr/>
          <p:nvPr/>
        </p:nvSpPr>
        <p:spPr>
          <a:xfrm>
            <a:off x="6053863" y="1316266"/>
            <a:ext cx="189912" cy="203434"/>
          </a:xfrm>
          <a:prstGeom prst="star5">
            <a:avLst/>
          </a:prstGeom>
          <a:solidFill>
            <a:srgbClr val="FFC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39" name="5-Point Star 38"/>
          <p:cNvSpPr/>
          <p:nvPr/>
        </p:nvSpPr>
        <p:spPr>
          <a:xfrm>
            <a:off x="6299791" y="1350172"/>
            <a:ext cx="131603" cy="13562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40" name="5-Point Star 39"/>
          <p:cNvSpPr/>
          <p:nvPr/>
        </p:nvSpPr>
        <p:spPr>
          <a:xfrm>
            <a:off x="7452673" y="4558344"/>
            <a:ext cx="131603" cy="13562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41" name="5-Point Star 40"/>
          <p:cNvSpPr/>
          <p:nvPr/>
        </p:nvSpPr>
        <p:spPr>
          <a:xfrm>
            <a:off x="8018354" y="3248198"/>
            <a:ext cx="200455" cy="166332"/>
          </a:xfrm>
          <a:prstGeom prst="star5">
            <a:avLst/>
          </a:prstGeom>
          <a:solidFill>
            <a:srgbClr val="00B0F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42" name="TextBox 41"/>
          <p:cNvSpPr txBox="1"/>
          <p:nvPr/>
        </p:nvSpPr>
        <p:spPr>
          <a:xfrm>
            <a:off x="8242782" y="3210212"/>
            <a:ext cx="583780" cy="230832"/>
          </a:xfrm>
          <a:prstGeom prst="rect">
            <a:avLst/>
          </a:prstGeom>
          <a:noFill/>
          <a:ln>
            <a:noFill/>
          </a:ln>
        </p:spPr>
        <p:txBody>
          <a:bodyPr wrap="square" rtlCol="0">
            <a:spAutoFit/>
          </a:bodyPr>
          <a:lstStyle/>
          <a:p>
            <a:r>
              <a:rPr lang="en-US" sz="900" dirty="0" smtClean="0"/>
              <a:t>VBSS</a:t>
            </a:r>
            <a:endParaRPr lang="en-US" sz="900" dirty="0"/>
          </a:p>
        </p:txBody>
      </p:sp>
      <p:sp>
        <p:nvSpPr>
          <p:cNvPr id="43" name="5-Point Star 42"/>
          <p:cNvSpPr/>
          <p:nvPr/>
        </p:nvSpPr>
        <p:spPr>
          <a:xfrm>
            <a:off x="6475856" y="1334817"/>
            <a:ext cx="200455" cy="166332"/>
          </a:xfrm>
          <a:prstGeom prst="star5">
            <a:avLst/>
          </a:prstGeom>
          <a:solidFill>
            <a:srgbClr val="00B0F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44" name="5-Point Star 43"/>
          <p:cNvSpPr/>
          <p:nvPr/>
        </p:nvSpPr>
        <p:spPr>
          <a:xfrm>
            <a:off x="6038638" y="3490200"/>
            <a:ext cx="200455" cy="166332"/>
          </a:xfrm>
          <a:prstGeom prst="star5">
            <a:avLst/>
          </a:prstGeom>
          <a:solidFill>
            <a:srgbClr val="00B0F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45" name="5-Point Star 44"/>
          <p:cNvSpPr/>
          <p:nvPr/>
        </p:nvSpPr>
        <p:spPr>
          <a:xfrm>
            <a:off x="7605720" y="4527634"/>
            <a:ext cx="200455" cy="166332"/>
          </a:xfrm>
          <a:prstGeom prst="star5">
            <a:avLst/>
          </a:prstGeom>
          <a:solidFill>
            <a:srgbClr val="00B0F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46" name="5-Point Star 45"/>
          <p:cNvSpPr/>
          <p:nvPr/>
        </p:nvSpPr>
        <p:spPr>
          <a:xfrm>
            <a:off x="8548730" y="3619361"/>
            <a:ext cx="200455" cy="166332"/>
          </a:xfrm>
          <a:prstGeom prst="star5">
            <a:avLst/>
          </a:prstGeom>
          <a:solidFill>
            <a:srgbClr val="00B0F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47" name="5-Point Star 46"/>
          <p:cNvSpPr/>
          <p:nvPr/>
        </p:nvSpPr>
        <p:spPr>
          <a:xfrm>
            <a:off x="8626107" y="5582780"/>
            <a:ext cx="200455" cy="166332"/>
          </a:xfrm>
          <a:prstGeom prst="star5">
            <a:avLst/>
          </a:prstGeom>
          <a:solidFill>
            <a:srgbClr val="00B0F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8" name="Straight Connector 7"/>
          <p:cNvCxnSpPr/>
          <p:nvPr/>
        </p:nvCxnSpPr>
        <p:spPr>
          <a:xfrm>
            <a:off x="7806175" y="1292732"/>
            <a:ext cx="1284054" cy="68337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rot="1766252">
            <a:off x="7776621" y="1613265"/>
            <a:ext cx="1310748" cy="338554"/>
          </a:xfrm>
          <a:prstGeom prst="rect">
            <a:avLst/>
          </a:prstGeom>
          <a:noFill/>
        </p:spPr>
        <p:txBody>
          <a:bodyPr wrap="square" rtlCol="0">
            <a:spAutoFit/>
          </a:bodyPr>
          <a:lstStyle/>
          <a:p>
            <a:r>
              <a:rPr lang="en-US" sz="1600" dirty="0" smtClean="0"/>
              <a:t>CTF-SW</a:t>
            </a:r>
            <a:endParaRPr lang="en-US" sz="1600" dirty="0"/>
          </a:p>
        </p:txBody>
      </p:sp>
      <p:cxnSp>
        <p:nvCxnSpPr>
          <p:cNvPr id="12" name="Straight Connector 11"/>
          <p:cNvCxnSpPr/>
          <p:nvPr/>
        </p:nvCxnSpPr>
        <p:spPr>
          <a:xfrm flipH="1" flipV="1">
            <a:off x="7584276" y="1176592"/>
            <a:ext cx="221899" cy="1138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rot="1766252">
            <a:off x="7993583" y="1450301"/>
            <a:ext cx="1310748" cy="338554"/>
          </a:xfrm>
          <a:prstGeom prst="rect">
            <a:avLst/>
          </a:prstGeom>
          <a:noFill/>
        </p:spPr>
        <p:txBody>
          <a:bodyPr wrap="square" rtlCol="0">
            <a:spAutoFit/>
          </a:bodyPr>
          <a:lstStyle/>
          <a:p>
            <a:r>
              <a:rPr lang="en-US" sz="1600" dirty="0" smtClean="0"/>
              <a:t>CTF-S</a:t>
            </a:r>
            <a:endParaRPr lang="en-US" sz="1600" dirty="0"/>
          </a:p>
        </p:txBody>
      </p:sp>
      <p:sp>
        <p:nvSpPr>
          <p:cNvPr id="50" name="TextBox 49"/>
          <p:cNvSpPr txBox="1"/>
          <p:nvPr/>
        </p:nvSpPr>
        <p:spPr>
          <a:xfrm>
            <a:off x="6642159" y="1099800"/>
            <a:ext cx="1310748" cy="338554"/>
          </a:xfrm>
          <a:prstGeom prst="rect">
            <a:avLst/>
          </a:prstGeom>
          <a:noFill/>
        </p:spPr>
        <p:txBody>
          <a:bodyPr wrap="square" rtlCol="0">
            <a:spAutoFit/>
          </a:bodyPr>
          <a:lstStyle/>
          <a:p>
            <a:r>
              <a:rPr lang="en-US" sz="1600" dirty="0" smtClean="0"/>
              <a:t>CTF-W</a:t>
            </a:r>
            <a:endParaRPr lang="en-US" sz="1600" dirty="0"/>
          </a:p>
        </p:txBody>
      </p:sp>
    </p:spTree>
    <p:extLst>
      <p:ext uri="{BB962C8B-B14F-4D97-AF65-F5344CB8AC3E}">
        <p14:creationId xmlns:p14="http://schemas.microsoft.com/office/powerpoint/2010/main" val="2580858904"/>
      </p:ext>
    </p:extLst>
  </p:cSld>
  <p:clrMapOvr>
    <a:masterClrMapping/>
  </p:clrMapOvr>
  <p:transition/>
</p:sld>
</file>

<file path=ppt/theme/theme1.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spe:Receivers xmlns:spe="http://schemas.microsoft.com/sharepoint/events"/>
</file>

<file path=customXml/item3.xml><?xml version="1.0" encoding="utf-8"?>
<ct:contentTypeSchema xmlns:ct="http://schemas.microsoft.com/office/2006/metadata/contentType" xmlns:ma="http://schemas.microsoft.com/office/2006/metadata/properties/metaAttributes" ct:_="" ma:_="" ma:contentTypeName="Document" ma:contentTypeID="0x010100A927188FA0D0B148B279AA378F110D9B" ma:contentTypeVersion="0" ma:contentTypeDescription="Create a new document." ma:contentTypeScope="" ma:versionID="fdb6b52044453b5bd1a0a8e2bf9487e6">
  <xsd:schema xmlns:xsd="http://www.w3.org/2001/XMLSchema" xmlns:xs="http://www.w3.org/2001/XMLSchema" xmlns:p="http://schemas.microsoft.com/office/2006/metadata/properties" xmlns:ns2="aeda0243-be46-4d9c-b4de-ca89c3d1b083" targetNamespace="http://schemas.microsoft.com/office/2006/metadata/properties" ma:root="true" ma:fieldsID="52714ac7c96e0f6bb8c7476b4f3cbbec" ns2:_="">
    <xsd:import namespace="aeda0243-be46-4d9c-b4de-ca89c3d1b08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da0243-be46-4d9c-b4de-ca89c3d1b08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7F18048-70FD-4A4A-B448-3E103FE85D07}">
  <ds:schemaRefs>
    <ds:schemaRef ds:uri="http://schemas.openxmlformats.org/package/2006/metadata/core-properties"/>
    <ds:schemaRef ds:uri="http://schemas.microsoft.com/office/2006/documentManagement/types"/>
    <ds:schemaRef ds:uri="http://schemas.microsoft.com/office/infopath/2007/PartnerControls"/>
    <ds:schemaRef ds:uri="aeda0243-be46-4d9c-b4de-ca89c3d1b083"/>
    <ds:schemaRef ds:uri="http://purl.org/dc/elements/1.1/"/>
    <ds:schemaRef ds:uri="http://schemas.microsoft.com/office/2006/metadata/properties"/>
    <ds:schemaRef ds:uri="http://purl.org/dc/terms/"/>
    <ds:schemaRef ds:uri="http://www.w3.org/XML/1998/namespace"/>
    <ds:schemaRef ds:uri="http://purl.org/dc/dcmitype/"/>
  </ds:schemaRefs>
</ds:datastoreItem>
</file>

<file path=customXml/itemProps2.xml><?xml version="1.0" encoding="utf-8"?>
<ds:datastoreItem xmlns:ds="http://schemas.openxmlformats.org/officeDocument/2006/customXml" ds:itemID="{4A2790B2-53E4-452F-9C7D-74029EEE45A4}">
  <ds:schemaRefs>
    <ds:schemaRef ds:uri="http://schemas.microsoft.com/sharepoint/events"/>
  </ds:schemaRefs>
</ds:datastoreItem>
</file>

<file path=customXml/itemProps3.xml><?xml version="1.0" encoding="utf-8"?>
<ds:datastoreItem xmlns:ds="http://schemas.openxmlformats.org/officeDocument/2006/customXml" ds:itemID="{4ECCECEB-70B3-483D-92CA-F685431F1A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da0243-be46-4d9c-b4de-ca89c3d1b0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1B917B63-4E6F-4C49-9CD2-98BAE3291B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11899</TotalTime>
  <Words>306</Words>
  <Application>Microsoft Office PowerPoint</Application>
  <PresentationFormat>On-screen Show (4:3)</PresentationFormat>
  <Paragraphs>34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Bold</vt:lpstr>
      <vt:lpstr>Calibri</vt:lpstr>
      <vt:lpstr>2_Default Design</vt:lpstr>
      <vt:lpstr>CUTLASS EXPRESS 22  (IMX 22 CTF-W / CTF-SW)</vt:lpstr>
    </vt:vector>
  </TitlesOfParts>
  <Company>U.S. Department of Defense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Bean, Stephen R LT USN CNE-CNA-C6F NAPLES</dc:creator>
  <cp:lastModifiedBy>Martucci, Richard P LCDR USN AFRICOM J37 (US)</cp:lastModifiedBy>
  <cp:revision>213</cp:revision>
  <cp:lastPrinted>2021-01-13T08:33:30Z</cp:lastPrinted>
  <dcterms:created xsi:type="dcterms:W3CDTF">2019-11-15T15:20:26Z</dcterms:created>
  <dcterms:modified xsi:type="dcterms:W3CDTF">2021-03-02T15:13:46Z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0x010100A927188FA0D0B148B279AA378F110D9B</vt:lpwstr>
  </property>
</Properties>
</file>